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Amatic SC"/>
      <p:regular r:id="rId23"/>
      <p:bold r:id="rId24"/>
    </p:embeddedFont>
    <p:embeddedFont>
      <p:font typeface="Source Code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h22QMIMDDPCOo4SiuKLQklUV4H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SourceCodePro-boldItalic.fntdata"/><Relationship Id="rId27"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73cb91fa9c_3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3cb91fa9c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73cb91fa9c_3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3cb91fa9c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73cb91fa9c_3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3cb91fa9c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73cb91fa9c_3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3cb91fa9c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3cb91fa9c_3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3cb91fa9c_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73cb91fa9c_2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73cb91fa9c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3cb91fa9c_2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3cb91fa9c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73cb91fa9c_0_4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3cb91fa9c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3cb91fa9c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73cb91fa9c_0_3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3cb91fa9c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73cb91fa9c_0_3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73cb91fa9c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73cb91fa9c_0_3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73cb91fa9c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73cb91fa9c_0_3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73cb91fa9c_0_5"/>
          <p:cNvSpPr/>
          <p:nvPr/>
        </p:nvSpPr>
        <p:spPr>
          <a:xfrm>
            <a:off x="0" y="0"/>
            <a:ext cx="12192000" cy="4572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 name="Google Shape;11;g73cb91fa9c_0_5"/>
          <p:cNvSpPr txBox="1"/>
          <p:nvPr>
            <p:ph type="ctrTitle"/>
          </p:nvPr>
        </p:nvSpPr>
        <p:spPr>
          <a:xfrm>
            <a:off x="415600" y="522867"/>
            <a:ext cx="11360700" cy="35871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0700"/>
              <a:buNone/>
              <a:defRPr sz="10700"/>
            </a:lvl1pPr>
            <a:lvl2pPr lvl="1" algn="ctr">
              <a:spcBef>
                <a:spcPts val="0"/>
              </a:spcBef>
              <a:spcAft>
                <a:spcPts val="0"/>
              </a:spcAft>
              <a:buSzPts val="10700"/>
              <a:buNone/>
              <a:defRPr sz="10700"/>
            </a:lvl2pPr>
            <a:lvl3pPr lvl="2" algn="ctr">
              <a:spcBef>
                <a:spcPts val="0"/>
              </a:spcBef>
              <a:spcAft>
                <a:spcPts val="0"/>
              </a:spcAft>
              <a:buSzPts val="10700"/>
              <a:buNone/>
              <a:defRPr sz="10700"/>
            </a:lvl3pPr>
            <a:lvl4pPr lvl="3" algn="ctr">
              <a:spcBef>
                <a:spcPts val="0"/>
              </a:spcBef>
              <a:spcAft>
                <a:spcPts val="0"/>
              </a:spcAft>
              <a:buSzPts val="10700"/>
              <a:buNone/>
              <a:defRPr sz="10700"/>
            </a:lvl4pPr>
            <a:lvl5pPr lvl="4" algn="ctr">
              <a:spcBef>
                <a:spcPts val="0"/>
              </a:spcBef>
              <a:spcAft>
                <a:spcPts val="0"/>
              </a:spcAft>
              <a:buSzPts val="10700"/>
              <a:buNone/>
              <a:defRPr sz="10700"/>
            </a:lvl5pPr>
            <a:lvl6pPr lvl="5" algn="ctr">
              <a:spcBef>
                <a:spcPts val="0"/>
              </a:spcBef>
              <a:spcAft>
                <a:spcPts val="0"/>
              </a:spcAft>
              <a:buSzPts val="10700"/>
              <a:buNone/>
              <a:defRPr sz="10700"/>
            </a:lvl6pPr>
            <a:lvl7pPr lvl="6" algn="ctr">
              <a:spcBef>
                <a:spcPts val="0"/>
              </a:spcBef>
              <a:spcAft>
                <a:spcPts val="0"/>
              </a:spcAft>
              <a:buSzPts val="10700"/>
              <a:buNone/>
              <a:defRPr sz="10700"/>
            </a:lvl7pPr>
            <a:lvl8pPr lvl="7" algn="ctr">
              <a:spcBef>
                <a:spcPts val="0"/>
              </a:spcBef>
              <a:spcAft>
                <a:spcPts val="0"/>
              </a:spcAft>
              <a:buSzPts val="10700"/>
              <a:buNone/>
              <a:defRPr sz="10700"/>
            </a:lvl8pPr>
            <a:lvl9pPr lvl="8" algn="ctr">
              <a:spcBef>
                <a:spcPts val="0"/>
              </a:spcBef>
              <a:spcAft>
                <a:spcPts val="0"/>
              </a:spcAft>
              <a:buSzPts val="10700"/>
              <a:buNone/>
              <a:defRPr sz="10700"/>
            </a:lvl9pPr>
          </a:lstStyle>
          <a:p/>
        </p:txBody>
      </p:sp>
      <p:sp>
        <p:nvSpPr>
          <p:cNvPr id="12" name="Google Shape;12;g73cb91fa9c_0_5"/>
          <p:cNvSpPr txBox="1"/>
          <p:nvPr>
            <p:ph idx="1" type="subTitle"/>
          </p:nvPr>
        </p:nvSpPr>
        <p:spPr>
          <a:xfrm>
            <a:off x="415600" y="5187200"/>
            <a:ext cx="11360700" cy="9417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Clr>
                <a:schemeClr val="accent1"/>
              </a:buClr>
              <a:buSzPts val="2800"/>
              <a:buNone/>
              <a:defRPr b="1" sz="2800">
                <a:solidFill>
                  <a:schemeClr val="accent1"/>
                </a:solidFill>
              </a:defRPr>
            </a:lvl1pPr>
            <a:lvl2pPr lvl="1" algn="ctr">
              <a:lnSpc>
                <a:spcPct val="100000"/>
              </a:lnSpc>
              <a:spcBef>
                <a:spcPts val="0"/>
              </a:spcBef>
              <a:spcAft>
                <a:spcPts val="0"/>
              </a:spcAft>
              <a:buClr>
                <a:schemeClr val="accent1"/>
              </a:buClr>
              <a:buSzPts val="2800"/>
              <a:buNone/>
              <a:defRPr b="1" sz="2800">
                <a:solidFill>
                  <a:schemeClr val="accent1"/>
                </a:solidFill>
              </a:defRPr>
            </a:lvl2pPr>
            <a:lvl3pPr lvl="2" algn="ctr">
              <a:lnSpc>
                <a:spcPct val="100000"/>
              </a:lnSpc>
              <a:spcBef>
                <a:spcPts val="0"/>
              </a:spcBef>
              <a:spcAft>
                <a:spcPts val="0"/>
              </a:spcAft>
              <a:buClr>
                <a:schemeClr val="accent1"/>
              </a:buClr>
              <a:buSzPts val="2800"/>
              <a:buNone/>
              <a:defRPr b="1" sz="2800">
                <a:solidFill>
                  <a:schemeClr val="accent1"/>
                </a:solidFill>
              </a:defRPr>
            </a:lvl3pPr>
            <a:lvl4pPr lvl="3" algn="ctr">
              <a:lnSpc>
                <a:spcPct val="100000"/>
              </a:lnSpc>
              <a:spcBef>
                <a:spcPts val="0"/>
              </a:spcBef>
              <a:spcAft>
                <a:spcPts val="0"/>
              </a:spcAft>
              <a:buClr>
                <a:schemeClr val="accent1"/>
              </a:buClr>
              <a:buSzPts val="2800"/>
              <a:buNone/>
              <a:defRPr b="1" sz="2800">
                <a:solidFill>
                  <a:schemeClr val="accent1"/>
                </a:solidFill>
              </a:defRPr>
            </a:lvl4pPr>
            <a:lvl5pPr lvl="4" algn="ctr">
              <a:lnSpc>
                <a:spcPct val="100000"/>
              </a:lnSpc>
              <a:spcBef>
                <a:spcPts val="0"/>
              </a:spcBef>
              <a:spcAft>
                <a:spcPts val="0"/>
              </a:spcAft>
              <a:buClr>
                <a:schemeClr val="accent1"/>
              </a:buClr>
              <a:buSzPts val="2800"/>
              <a:buNone/>
              <a:defRPr b="1" sz="2800">
                <a:solidFill>
                  <a:schemeClr val="accent1"/>
                </a:solidFill>
              </a:defRPr>
            </a:lvl5pPr>
            <a:lvl6pPr lvl="5" algn="ctr">
              <a:lnSpc>
                <a:spcPct val="100000"/>
              </a:lnSpc>
              <a:spcBef>
                <a:spcPts val="0"/>
              </a:spcBef>
              <a:spcAft>
                <a:spcPts val="0"/>
              </a:spcAft>
              <a:buClr>
                <a:schemeClr val="accent1"/>
              </a:buClr>
              <a:buSzPts val="2800"/>
              <a:buNone/>
              <a:defRPr b="1" sz="2800">
                <a:solidFill>
                  <a:schemeClr val="accent1"/>
                </a:solidFill>
              </a:defRPr>
            </a:lvl6pPr>
            <a:lvl7pPr lvl="6" algn="ctr">
              <a:lnSpc>
                <a:spcPct val="100000"/>
              </a:lnSpc>
              <a:spcBef>
                <a:spcPts val="0"/>
              </a:spcBef>
              <a:spcAft>
                <a:spcPts val="0"/>
              </a:spcAft>
              <a:buClr>
                <a:schemeClr val="accent1"/>
              </a:buClr>
              <a:buSzPts val="2800"/>
              <a:buNone/>
              <a:defRPr b="1" sz="2800">
                <a:solidFill>
                  <a:schemeClr val="accent1"/>
                </a:solidFill>
              </a:defRPr>
            </a:lvl7pPr>
            <a:lvl8pPr lvl="7" algn="ctr">
              <a:lnSpc>
                <a:spcPct val="100000"/>
              </a:lnSpc>
              <a:spcBef>
                <a:spcPts val="0"/>
              </a:spcBef>
              <a:spcAft>
                <a:spcPts val="0"/>
              </a:spcAft>
              <a:buClr>
                <a:schemeClr val="accent1"/>
              </a:buClr>
              <a:buSzPts val="2800"/>
              <a:buNone/>
              <a:defRPr b="1" sz="2800">
                <a:solidFill>
                  <a:schemeClr val="accent1"/>
                </a:solidFill>
              </a:defRPr>
            </a:lvl8pPr>
            <a:lvl9pPr lvl="8" algn="ctr">
              <a:lnSpc>
                <a:spcPct val="100000"/>
              </a:lnSpc>
              <a:spcBef>
                <a:spcPts val="0"/>
              </a:spcBef>
              <a:spcAft>
                <a:spcPts val="0"/>
              </a:spcAft>
              <a:buClr>
                <a:schemeClr val="accent1"/>
              </a:buClr>
              <a:buSzPts val="2800"/>
              <a:buNone/>
              <a:defRPr b="1" sz="2800">
                <a:solidFill>
                  <a:schemeClr val="accent1"/>
                </a:solidFill>
              </a:defRPr>
            </a:lvl9pPr>
          </a:lstStyle>
          <a:p/>
        </p:txBody>
      </p:sp>
      <p:sp>
        <p:nvSpPr>
          <p:cNvPr id="13" name="Google Shape;13;g73cb91fa9c_0_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g73cb91fa9c_0_42"/>
          <p:cNvSpPr txBox="1"/>
          <p:nvPr>
            <p:ph hasCustomPrompt="1" type="title"/>
          </p:nvPr>
        </p:nvSpPr>
        <p:spPr>
          <a:xfrm>
            <a:off x="415600" y="1653700"/>
            <a:ext cx="11360700" cy="2642400"/>
          </a:xfrm>
          <a:prstGeom prst="rect">
            <a:avLst/>
          </a:prstGeom>
        </p:spPr>
        <p:txBody>
          <a:bodyPr anchorCtr="0" anchor="b" bIns="121900" lIns="121900" spcFirstLastPara="1" rIns="121900" wrap="square" tIns="121900">
            <a:noAutofit/>
          </a:bodyPr>
          <a:lstStyle>
            <a:lvl1pPr lvl="0" algn="ctr">
              <a:spcBef>
                <a:spcPts val="0"/>
              </a:spcBef>
              <a:spcAft>
                <a:spcPts val="0"/>
              </a:spcAft>
              <a:buClr>
                <a:schemeClr val="lt1"/>
              </a:buClr>
              <a:buSzPts val="16000"/>
              <a:buNone/>
              <a:defRPr sz="16000">
                <a:solidFill>
                  <a:schemeClr val="lt1"/>
                </a:solidFill>
                <a:highlight>
                  <a:schemeClr val="accent1"/>
                </a:highlight>
              </a:defRPr>
            </a:lvl1pPr>
            <a:lvl2pPr lvl="1" algn="ctr">
              <a:spcBef>
                <a:spcPts val="0"/>
              </a:spcBef>
              <a:spcAft>
                <a:spcPts val="0"/>
              </a:spcAft>
              <a:buClr>
                <a:schemeClr val="lt1"/>
              </a:buClr>
              <a:buSzPts val="16000"/>
              <a:buNone/>
              <a:defRPr sz="16000">
                <a:solidFill>
                  <a:schemeClr val="lt1"/>
                </a:solidFill>
                <a:highlight>
                  <a:schemeClr val="accent1"/>
                </a:highlight>
              </a:defRPr>
            </a:lvl2pPr>
            <a:lvl3pPr lvl="2" algn="ctr">
              <a:spcBef>
                <a:spcPts val="0"/>
              </a:spcBef>
              <a:spcAft>
                <a:spcPts val="0"/>
              </a:spcAft>
              <a:buClr>
                <a:schemeClr val="lt1"/>
              </a:buClr>
              <a:buSzPts val="16000"/>
              <a:buNone/>
              <a:defRPr sz="16000">
                <a:solidFill>
                  <a:schemeClr val="lt1"/>
                </a:solidFill>
                <a:highlight>
                  <a:schemeClr val="accent1"/>
                </a:highlight>
              </a:defRPr>
            </a:lvl3pPr>
            <a:lvl4pPr lvl="3" algn="ctr">
              <a:spcBef>
                <a:spcPts val="0"/>
              </a:spcBef>
              <a:spcAft>
                <a:spcPts val="0"/>
              </a:spcAft>
              <a:buClr>
                <a:schemeClr val="lt1"/>
              </a:buClr>
              <a:buSzPts val="16000"/>
              <a:buNone/>
              <a:defRPr sz="16000">
                <a:solidFill>
                  <a:schemeClr val="lt1"/>
                </a:solidFill>
                <a:highlight>
                  <a:schemeClr val="accent1"/>
                </a:highlight>
              </a:defRPr>
            </a:lvl4pPr>
            <a:lvl5pPr lvl="4" algn="ctr">
              <a:spcBef>
                <a:spcPts val="0"/>
              </a:spcBef>
              <a:spcAft>
                <a:spcPts val="0"/>
              </a:spcAft>
              <a:buClr>
                <a:schemeClr val="lt1"/>
              </a:buClr>
              <a:buSzPts val="16000"/>
              <a:buNone/>
              <a:defRPr sz="16000">
                <a:solidFill>
                  <a:schemeClr val="lt1"/>
                </a:solidFill>
                <a:highlight>
                  <a:schemeClr val="accent1"/>
                </a:highlight>
              </a:defRPr>
            </a:lvl5pPr>
            <a:lvl6pPr lvl="5" algn="ctr">
              <a:spcBef>
                <a:spcPts val="0"/>
              </a:spcBef>
              <a:spcAft>
                <a:spcPts val="0"/>
              </a:spcAft>
              <a:buClr>
                <a:schemeClr val="lt1"/>
              </a:buClr>
              <a:buSzPts val="16000"/>
              <a:buNone/>
              <a:defRPr sz="16000">
                <a:solidFill>
                  <a:schemeClr val="lt1"/>
                </a:solidFill>
                <a:highlight>
                  <a:schemeClr val="accent1"/>
                </a:highlight>
              </a:defRPr>
            </a:lvl6pPr>
            <a:lvl7pPr lvl="6" algn="ctr">
              <a:spcBef>
                <a:spcPts val="0"/>
              </a:spcBef>
              <a:spcAft>
                <a:spcPts val="0"/>
              </a:spcAft>
              <a:buClr>
                <a:schemeClr val="lt1"/>
              </a:buClr>
              <a:buSzPts val="16000"/>
              <a:buNone/>
              <a:defRPr sz="16000">
                <a:solidFill>
                  <a:schemeClr val="lt1"/>
                </a:solidFill>
                <a:highlight>
                  <a:schemeClr val="accent1"/>
                </a:highlight>
              </a:defRPr>
            </a:lvl7pPr>
            <a:lvl8pPr lvl="7" algn="ctr">
              <a:spcBef>
                <a:spcPts val="0"/>
              </a:spcBef>
              <a:spcAft>
                <a:spcPts val="0"/>
              </a:spcAft>
              <a:buClr>
                <a:schemeClr val="lt1"/>
              </a:buClr>
              <a:buSzPts val="16000"/>
              <a:buNone/>
              <a:defRPr sz="16000">
                <a:solidFill>
                  <a:schemeClr val="lt1"/>
                </a:solidFill>
                <a:highlight>
                  <a:schemeClr val="accent1"/>
                </a:highlight>
              </a:defRPr>
            </a:lvl8pPr>
            <a:lvl9pPr lvl="8" algn="ctr">
              <a:spcBef>
                <a:spcPts val="0"/>
              </a:spcBef>
              <a:spcAft>
                <a:spcPts val="0"/>
              </a:spcAft>
              <a:buClr>
                <a:schemeClr val="lt1"/>
              </a:buClr>
              <a:buSzPts val="16000"/>
              <a:buNone/>
              <a:defRPr sz="16000">
                <a:solidFill>
                  <a:schemeClr val="lt1"/>
                </a:solidFill>
                <a:highlight>
                  <a:schemeClr val="accent1"/>
                </a:highlight>
              </a:defRPr>
            </a:lvl9pPr>
          </a:lstStyle>
          <a:p>
            <a:r>
              <a:t>xx%</a:t>
            </a:r>
          </a:p>
        </p:txBody>
      </p:sp>
      <p:sp>
        <p:nvSpPr>
          <p:cNvPr id="48" name="Google Shape;48;g73cb91fa9c_0_42"/>
          <p:cNvSpPr txBox="1"/>
          <p:nvPr>
            <p:ph idx="1" type="body"/>
          </p:nvPr>
        </p:nvSpPr>
        <p:spPr>
          <a:xfrm>
            <a:off x="415600" y="4406167"/>
            <a:ext cx="11360700" cy="1734300"/>
          </a:xfrm>
          <a:prstGeom prst="rect">
            <a:avLst/>
          </a:prstGeom>
        </p:spPr>
        <p:txBody>
          <a:bodyPr anchorCtr="0" anchor="t" bIns="121900" lIns="121900" spcFirstLastPara="1" rIns="121900" wrap="square" tIns="121900">
            <a:noAutofit/>
          </a:bodyPr>
          <a:lstStyle>
            <a:lvl1pPr indent="-381000" lvl="0" marL="457200" algn="ctr">
              <a:spcBef>
                <a:spcPts val="0"/>
              </a:spcBef>
              <a:spcAft>
                <a:spcPts val="0"/>
              </a:spcAft>
              <a:buClr>
                <a:schemeClr val="accent1"/>
              </a:buClr>
              <a:buSzPts val="2400"/>
              <a:buChar char="●"/>
              <a:defRPr>
                <a:solidFill>
                  <a:schemeClr val="accent1"/>
                </a:solidFill>
                <a:highlight>
                  <a:schemeClr val="dk1"/>
                </a:highlight>
              </a:defRPr>
            </a:lvl1pPr>
            <a:lvl2pPr indent="-349250" lvl="1" marL="914400" algn="ctr">
              <a:spcBef>
                <a:spcPts val="2100"/>
              </a:spcBef>
              <a:spcAft>
                <a:spcPts val="0"/>
              </a:spcAft>
              <a:buClr>
                <a:schemeClr val="accent1"/>
              </a:buClr>
              <a:buSzPts val="1900"/>
              <a:buChar char="○"/>
              <a:defRPr>
                <a:solidFill>
                  <a:schemeClr val="accent1"/>
                </a:solidFill>
                <a:highlight>
                  <a:schemeClr val="dk1"/>
                </a:highlight>
              </a:defRPr>
            </a:lvl2pPr>
            <a:lvl3pPr indent="-349250" lvl="2" marL="1371600" algn="ctr">
              <a:spcBef>
                <a:spcPts val="2100"/>
              </a:spcBef>
              <a:spcAft>
                <a:spcPts val="0"/>
              </a:spcAft>
              <a:buClr>
                <a:schemeClr val="accent1"/>
              </a:buClr>
              <a:buSzPts val="1900"/>
              <a:buChar char="■"/>
              <a:defRPr>
                <a:solidFill>
                  <a:schemeClr val="accent1"/>
                </a:solidFill>
                <a:highlight>
                  <a:schemeClr val="dk1"/>
                </a:highlight>
              </a:defRPr>
            </a:lvl3pPr>
            <a:lvl4pPr indent="-349250" lvl="3" marL="1828800" algn="ctr">
              <a:spcBef>
                <a:spcPts val="2100"/>
              </a:spcBef>
              <a:spcAft>
                <a:spcPts val="0"/>
              </a:spcAft>
              <a:buClr>
                <a:schemeClr val="accent1"/>
              </a:buClr>
              <a:buSzPts val="1900"/>
              <a:buChar char="●"/>
              <a:defRPr>
                <a:solidFill>
                  <a:schemeClr val="accent1"/>
                </a:solidFill>
                <a:highlight>
                  <a:schemeClr val="dk1"/>
                </a:highlight>
              </a:defRPr>
            </a:lvl4pPr>
            <a:lvl5pPr indent="-349250" lvl="4" marL="2286000" algn="ctr">
              <a:spcBef>
                <a:spcPts val="2100"/>
              </a:spcBef>
              <a:spcAft>
                <a:spcPts val="0"/>
              </a:spcAft>
              <a:buClr>
                <a:schemeClr val="accent1"/>
              </a:buClr>
              <a:buSzPts val="1900"/>
              <a:buChar char="○"/>
              <a:defRPr>
                <a:solidFill>
                  <a:schemeClr val="accent1"/>
                </a:solidFill>
                <a:highlight>
                  <a:schemeClr val="dk1"/>
                </a:highlight>
              </a:defRPr>
            </a:lvl5pPr>
            <a:lvl6pPr indent="-349250" lvl="5" marL="2743200" algn="ctr">
              <a:spcBef>
                <a:spcPts val="2100"/>
              </a:spcBef>
              <a:spcAft>
                <a:spcPts val="0"/>
              </a:spcAft>
              <a:buClr>
                <a:schemeClr val="accent1"/>
              </a:buClr>
              <a:buSzPts val="1900"/>
              <a:buChar char="■"/>
              <a:defRPr>
                <a:solidFill>
                  <a:schemeClr val="accent1"/>
                </a:solidFill>
                <a:highlight>
                  <a:schemeClr val="dk1"/>
                </a:highlight>
              </a:defRPr>
            </a:lvl6pPr>
            <a:lvl7pPr indent="-349250" lvl="6" marL="3200400" algn="ctr">
              <a:spcBef>
                <a:spcPts val="2100"/>
              </a:spcBef>
              <a:spcAft>
                <a:spcPts val="0"/>
              </a:spcAft>
              <a:buClr>
                <a:schemeClr val="accent1"/>
              </a:buClr>
              <a:buSzPts val="1900"/>
              <a:buChar char="●"/>
              <a:defRPr>
                <a:solidFill>
                  <a:schemeClr val="accent1"/>
                </a:solidFill>
                <a:highlight>
                  <a:schemeClr val="dk1"/>
                </a:highlight>
              </a:defRPr>
            </a:lvl7pPr>
            <a:lvl8pPr indent="-349250" lvl="7" marL="3657600" algn="ctr">
              <a:spcBef>
                <a:spcPts val="2100"/>
              </a:spcBef>
              <a:spcAft>
                <a:spcPts val="0"/>
              </a:spcAft>
              <a:buClr>
                <a:schemeClr val="accent1"/>
              </a:buClr>
              <a:buSzPts val="1900"/>
              <a:buChar char="○"/>
              <a:defRPr>
                <a:solidFill>
                  <a:schemeClr val="accent1"/>
                </a:solidFill>
                <a:highlight>
                  <a:schemeClr val="dk1"/>
                </a:highlight>
              </a:defRPr>
            </a:lvl8pPr>
            <a:lvl9pPr indent="-349250" lvl="8" marL="4114800" algn="ctr">
              <a:spcBef>
                <a:spcPts val="2100"/>
              </a:spcBef>
              <a:spcAft>
                <a:spcPts val="2100"/>
              </a:spcAft>
              <a:buClr>
                <a:schemeClr val="accent1"/>
              </a:buClr>
              <a:buSzPts val="1900"/>
              <a:buChar char="■"/>
              <a:defRPr>
                <a:solidFill>
                  <a:schemeClr val="accent1"/>
                </a:solidFill>
                <a:highlight>
                  <a:schemeClr val="dk1"/>
                </a:highlight>
              </a:defRPr>
            </a:lvl9pPr>
          </a:lstStyle>
          <a:p/>
        </p:txBody>
      </p:sp>
      <p:sp>
        <p:nvSpPr>
          <p:cNvPr id="49" name="Google Shape;49;g73cb91fa9c_0_4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g73cb91fa9c_0_4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2" name="Shape 52"/>
        <p:cNvGrpSpPr/>
        <p:nvPr/>
      </p:nvGrpSpPr>
      <p:grpSpPr>
        <a:xfrm>
          <a:off x="0" y="0"/>
          <a:ext cx="0" cy="0"/>
          <a:chOff x="0" y="0"/>
          <a:chExt cx="0" cy="0"/>
        </a:xfrm>
      </p:grpSpPr>
      <p:sp>
        <p:nvSpPr>
          <p:cNvPr id="53" name="Google Shape;53;g73cb91fa9c_0_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g73cb91fa9c_0_4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2100"/>
              </a:spcBef>
              <a:spcAft>
                <a:spcPts val="0"/>
              </a:spcAft>
              <a:buClr>
                <a:schemeClr val="dk1"/>
              </a:buClr>
              <a:buSzPts val="1800"/>
              <a:buChar char="○"/>
              <a:defRPr/>
            </a:lvl2pPr>
            <a:lvl3pPr indent="-342900" lvl="2" marL="1371600" rtl="0" algn="l">
              <a:lnSpc>
                <a:spcPct val="90000"/>
              </a:lnSpc>
              <a:spcBef>
                <a:spcPts val="2100"/>
              </a:spcBef>
              <a:spcAft>
                <a:spcPts val="0"/>
              </a:spcAft>
              <a:buClr>
                <a:schemeClr val="dk1"/>
              </a:buClr>
              <a:buSzPts val="1800"/>
              <a:buChar char="■"/>
              <a:defRPr/>
            </a:lvl3pPr>
            <a:lvl4pPr indent="-342900" lvl="3" marL="1828800" rtl="0" algn="l">
              <a:lnSpc>
                <a:spcPct val="90000"/>
              </a:lnSpc>
              <a:spcBef>
                <a:spcPts val="2100"/>
              </a:spcBef>
              <a:spcAft>
                <a:spcPts val="0"/>
              </a:spcAft>
              <a:buClr>
                <a:schemeClr val="dk1"/>
              </a:buClr>
              <a:buSzPts val="1800"/>
              <a:buChar char="●"/>
              <a:defRPr/>
            </a:lvl4pPr>
            <a:lvl5pPr indent="-342900" lvl="4" marL="2286000" rtl="0" algn="l">
              <a:lnSpc>
                <a:spcPct val="90000"/>
              </a:lnSpc>
              <a:spcBef>
                <a:spcPts val="2100"/>
              </a:spcBef>
              <a:spcAft>
                <a:spcPts val="0"/>
              </a:spcAft>
              <a:buClr>
                <a:schemeClr val="dk1"/>
              </a:buClr>
              <a:buSzPts val="1800"/>
              <a:buChar char="○"/>
              <a:defRPr/>
            </a:lvl5pPr>
            <a:lvl6pPr indent="-342900" lvl="5" marL="2743200" rtl="0" algn="l">
              <a:lnSpc>
                <a:spcPct val="90000"/>
              </a:lnSpc>
              <a:spcBef>
                <a:spcPts val="2100"/>
              </a:spcBef>
              <a:spcAft>
                <a:spcPts val="0"/>
              </a:spcAft>
              <a:buClr>
                <a:schemeClr val="dk1"/>
              </a:buClr>
              <a:buSzPts val="1800"/>
              <a:buChar char="■"/>
              <a:defRPr/>
            </a:lvl6pPr>
            <a:lvl7pPr indent="-342900" lvl="6" marL="3200400" rtl="0" algn="l">
              <a:lnSpc>
                <a:spcPct val="90000"/>
              </a:lnSpc>
              <a:spcBef>
                <a:spcPts val="2100"/>
              </a:spcBef>
              <a:spcAft>
                <a:spcPts val="0"/>
              </a:spcAft>
              <a:buClr>
                <a:schemeClr val="dk1"/>
              </a:buClr>
              <a:buSzPts val="1800"/>
              <a:buChar char="●"/>
              <a:defRPr/>
            </a:lvl7pPr>
            <a:lvl8pPr indent="-342900" lvl="7" marL="3657600" rtl="0" algn="l">
              <a:lnSpc>
                <a:spcPct val="90000"/>
              </a:lnSpc>
              <a:spcBef>
                <a:spcPts val="2100"/>
              </a:spcBef>
              <a:spcAft>
                <a:spcPts val="0"/>
              </a:spcAft>
              <a:buClr>
                <a:schemeClr val="dk1"/>
              </a:buClr>
              <a:buSzPts val="1800"/>
              <a:buChar char="○"/>
              <a:defRPr/>
            </a:lvl8pPr>
            <a:lvl9pPr indent="-342900" lvl="8" marL="4114800" rtl="0" algn="l">
              <a:lnSpc>
                <a:spcPct val="90000"/>
              </a:lnSpc>
              <a:spcBef>
                <a:spcPts val="2100"/>
              </a:spcBef>
              <a:spcAft>
                <a:spcPts val="2100"/>
              </a:spcAft>
              <a:buClr>
                <a:schemeClr val="dk1"/>
              </a:buClr>
              <a:buSzPts val="1800"/>
              <a:buChar char="■"/>
              <a:defRPr/>
            </a:lvl9pPr>
          </a:lstStyle>
          <a:p/>
        </p:txBody>
      </p:sp>
      <p:sp>
        <p:nvSpPr>
          <p:cNvPr id="55" name="Google Shape;55;g73cb91fa9c_0_4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g73cb91fa9c_0_4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g73cb91fa9c_0_4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4" name="Shape 64"/>
        <p:cNvGrpSpPr/>
        <p:nvPr/>
      </p:nvGrpSpPr>
      <p:grpSpPr>
        <a:xfrm>
          <a:off x="0" y="0"/>
          <a:ext cx="0" cy="0"/>
          <a:chOff x="0" y="0"/>
          <a:chExt cx="0" cy="0"/>
        </a:xfrm>
      </p:grpSpPr>
      <p:sp>
        <p:nvSpPr>
          <p:cNvPr id="65" name="Google Shape;65;g73cb91fa9c_0_40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 name="Google Shape;66;g73cb91fa9c_0_40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67" name="Google Shape;67;g73cb91fa9c_0_40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8" name="Google Shape;68;g73cb91fa9c_0_40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g73cb91fa9c_0_4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0" name="Shape 70"/>
        <p:cNvGrpSpPr/>
        <p:nvPr/>
      </p:nvGrpSpPr>
      <p:grpSpPr>
        <a:xfrm>
          <a:off x="0" y="0"/>
          <a:ext cx="0" cy="0"/>
          <a:chOff x="0" y="0"/>
          <a:chExt cx="0" cy="0"/>
        </a:xfrm>
      </p:grpSpPr>
      <p:sp>
        <p:nvSpPr>
          <p:cNvPr id="71" name="Google Shape;71;g73cb91fa9c_0_4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 name="Google Shape;72;g73cb91fa9c_0_4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3" name="Google Shape;73;g73cb91fa9c_0_4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4" name="Google Shape;74;g73cb91fa9c_0_4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5" name="Google Shape;75;g73cb91fa9c_0_4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6" name="Shape 76"/>
        <p:cNvGrpSpPr/>
        <p:nvPr/>
      </p:nvGrpSpPr>
      <p:grpSpPr>
        <a:xfrm>
          <a:off x="0" y="0"/>
          <a:ext cx="0" cy="0"/>
          <a:chOff x="0" y="0"/>
          <a:chExt cx="0" cy="0"/>
        </a:xfrm>
      </p:grpSpPr>
      <p:sp>
        <p:nvSpPr>
          <p:cNvPr id="77" name="Google Shape;77;g73cb91fa9c_0_41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8" name="Google Shape;78;g73cb91fa9c_0_41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79" name="Google Shape;79;g73cb91fa9c_0_4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g73cb91fa9c_0_4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g73cb91fa9c_0_4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82" name="Shape 82"/>
        <p:cNvGrpSpPr/>
        <p:nvPr/>
      </p:nvGrpSpPr>
      <p:grpSpPr>
        <a:xfrm>
          <a:off x="0" y="0"/>
          <a:ext cx="0" cy="0"/>
          <a:chOff x="0" y="0"/>
          <a:chExt cx="0" cy="0"/>
        </a:xfrm>
      </p:grpSpPr>
      <p:sp>
        <p:nvSpPr>
          <p:cNvPr id="83" name="Google Shape;83;g73cb91fa9c_0_4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 name="Google Shape;84;g73cb91fa9c_0_42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5" name="Google Shape;85;g73cb91fa9c_0_42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g73cb91fa9c_0_4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g73cb91fa9c_0_4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73cb91fa9c_0_4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9" name="Shape 89"/>
        <p:cNvGrpSpPr/>
        <p:nvPr/>
      </p:nvGrpSpPr>
      <p:grpSpPr>
        <a:xfrm>
          <a:off x="0" y="0"/>
          <a:ext cx="0" cy="0"/>
          <a:chOff x="0" y="0"/>
          <a:chExt cx="0" cy="0"/>
        </a:xfrm>
      </p:grpSpPr>
      <p:sp>
        <p:nvSpPr>
          <p:cNvPr id="90" name="Google Shape;90;g73cb91fa9c_0_430"/>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 name="Google Shape;91;g73cb91fa9c_0_430"/>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92" name="Google Shape;92;g73cb91fa9c_0_430"/>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g73cb91fa9c_0_430"/>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94" name="Google Shape;94;g73cb91fa9c_0_430"/>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5" name="Google Shape;95;g73cb91fa9c_0_4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6" name="Google Shape;96;g73cb91fa9c_0_4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g73cb91fa9c_0_4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8" name="Shape 98"/>
        <p:cNvGrpSpPr/>
        <p:nvPr/>
      </p:nvGrpSpPr>
      <p:grpSpPr>
        <a:xfrm>
          <a:off x="0" y="0"/>
          <a:ext cx="0" cy="0"/>
          <a:chOff x="0" y="0"/>
          <a:chExt cx="0" cy="0"/>
        </a:xfrm>
      </p:grpSpPr>
      <p:sp>
        <p:nvSpPr>
          <p:cNvPr id="99" name="Google Shape;99;g73cb91fa9c_0_4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0" name="Google Shape;100;g73cb91fa9c_0_43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g73cb91fa9c_0_43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2" name="Google Shape;102;g73cb91fa9c_0_4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3" name="Shape 103"/>
        <p:cNvGrpSpPr/>
        <p:nvPr/>
      </p:nvGrpSpPr>
      <p:grpSpPr>
        <a:xfrm>
          <a:off x="0" y="0"/>
          <a:ext cx="0" cy="0"/>
          <a:chOff x="0" y="0"/>
          <a:chExt cx="0" cy="0"/>
        </a:xfrm>
      </p:grpSpPr>
      <p:sp>
        <p:nvSpPr>
          <p:cNvPr id="104" name="Google Shape;104;g73cb91fa9c_0_4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g73cb91fa9c_0_4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73cb91fa9c_0_4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g73cb91fa9c_0_10"/>
          <p:cNvSpPr txBox="1"/>
          <p:nvPr>
            <p:ph type="title"/>
          </p:nvPr>
        </p:nvSpPr>
        <p:spPr>
          <a:xfrm>
            <a:off x="3737000" y="1070000"/>
            <a:ext cx="4718100" cy="4718100"/>
          </a:xfrm>
          <a:prstGeom prst="rect">
            <a:avLst/>
          </a:prstGeom>
          <a:solidFill>
            <a:srgbClr val="FFFFFF"/>
          </a:solidFill>
        </p:spPr>
        <p:txBody>
          <a:bodyPr anchorCtr="0" anchor="ctr" bIns="121900" lIns="121900" spcFirstLastPara="1" rIns="121900" wrap="square" tIns="12190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6" name="Google Shape;16;g73cb91fa9c_0_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g73cb91fa9c_0_44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g73cb91fa9c_0_448"/>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10" name="Google Shape;110;g73cb91fa9c_0_44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1" name="Google Shape;111;g73cb91fa9c_0_44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g73cb91fa9c_0_44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73cb91fa9c_0_44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4" name="Shape 114"/>
        <p:cNvGrpSpPr/>
        <p:nvPr/>
      </p:nvGrpSpPr>
      <p:grpSpPr>
        <a:xfrm>
          <a:off x="0" y="0"/>
          <a:ext cx="0" cy="0"/>
          <a:chOff x="0" y="0"/>
          <a:chExt cx="0" cy="0"/>
        </a:xfrm>
      </p:grpSpPr>
      <p:sp>
        <p:nvSpPr>
          <p:cNvPr id="115" name="Google Shape;115;g73cb91fa9c_0_45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 name="Google Shape;116;g73cb91fa9c_0_455"/>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7" name="Google Shape;117;g73cb91fa9c_0_455"/>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8" name="Google Shape;118;g73cb91fa9c_0_45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g73cb91fa9c_0_45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g73cb91fa9c_0_45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1" name="Shape 121"/>
        <p:cNvGrpSpPr/>
        <p:nvPr/>
      </p:nvGrpSpPr>
      <p:grpSpPr>
        <a:xfrm>
          <a:off x="0" y="0"/>
          <a:ext cx="0" cy="0"/>
          <a:chOff x="0" y="0"/>
          <a:chExt cx="0" cy="0"/>
        </a:xfrm>
      </p:grpSpPr>
      <p:sp>
        <p:nvSpPr>
          <p:cNvPr id="122" name="Google Shape;122;g73cb91fa9c_0_46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3" name="Google Shape;123;g73cb91fa9c_0_462"/>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4" name="Google Shape;124;g73cb91fa9c_0_46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 name="Google Shape;125;g73cb91fa9c_0_46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g73cb91fa9c_0_46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g73cb91fa9c_0_468"/>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9" name="Google Shape;129;g73cb91fa9c_0_46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0" name="Google Shape;130;g73cb91fa9c_0_46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g73cb91fa9c_0_46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g73cb91fa9c_0_46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g73cb91fa9c_0_13"/>
          <p:cNvSpPr txBox="1"/>
          <p:nvPr>
            <p:ph type="title"/>
          </p:nvPr>
        </p:nvSpPr>
        <p:spPr>
          <a:xfrm>
            <a:off x="415600" y="390467"/>
            <a:ext cx="11360700" cy="1068000"/>
          </a:xfrm>
          <a:prstGeom prst="rect">
            <a:avLst/>
          </a:prstGeom>
        </p:spPr>
        <p:txBody>
          <a:bodyPr anchorCtr="0" anchor="t" bIns="121900" lIns="121900" spcFirstLastPara="1" rIns="121900" wrap="square" tIns="12190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9" name="Google Shape;19;g73cb91fa9c_0_13"/>
          <p:cNvSpPr txBox="1"/>
          <p:nvPr>
            <p:ph idx="1" type="body"/>
          </p:nvPr>
        </p:nvSpPr>
        <p:spPr>
          <a:xfrm>
            <a:off x="415600" y="1638233"/>
            <a:ext cx="11360700" cy="44535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0" name="Google Shape;20;g73cb91fa9c_0_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g73cb91fa9c_0_17"/>
          <p:cNvSpPr txBox="1"/>
          <p:nvPr>
            <p:ph type="title"/>
          </p:nvPr>
        </p:nvSpPr>
        <p:spPr>
          <a:xfrm>
            <a:off x="415600" y="390467"/>
            <a:ext cx="11360700" cy="1068000"/>
          </a:xfrm>
          <a:prstGeom prst="rect">
            <a:avLst/>
          </a:prstGeom>
        </p:spPr>
        <p:txBody>
          <a:bodyPr anchorCtr="0" anchor="t" bIns="121900" lIns="121900" spcFirstLastPara="1" rIns="121900" wrap="square" tIns="12190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3" name="Google Shape;23;g73cb91fa9c_0_17"/>
          <p:cNvSpPr txBox="1"/>
          <p:nvPr>
            <p:ph idx="1" type="body"/>
          </p:nvPr>
        </p:nvSpPr>
        <p:spPr>
          <a:xfrm>
            <a:off x="415600" y="1638233"/>
            <a:ext cx="5333100" cy="4453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4" name="Google Shape;24;g73cb91fa9c_0_17"/>
          <p:cNvSpPr txBox="1"/>
          <p:nvPr>
            <p:ph idx="2" type="body"/>
          </p:nvPr>
        </p:nvSpPr>
        <p:spPr>
          <a:xfrm>
            <a:off x="6443200" y="1638233"/>
            <a:ext cx="5333100" cy="4453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5" name="Google Shape;25;g73cb91fa9c_0_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g73cb91fa9c_0_22"/>
          <p:cNvSpPr txBox="1"/>
          <p:nvPr>
            <p:ph type="title"/>
          </p:nvPr>
        </p:nvSpPr>
        <p:spPr>
          <a:xfrm>
            <a:off x="406400" y="412467"/>
            <a:ext cx="11383500" cy="997500"/>
          </a:xfrm>
          <a:prstGeom prst="rect">
            <a:avLst/>
          </a:prstGeom>
        </p:spPr>
        <p:txBody>
          <a:bodyPr anchorCtr="0" anchor="t" bIns="121900" lIns="121900" spcFirstLastPara="1" rIns="121900" wrap="square" tIns="121900">
            <a:noAutofit/>
          </a:bodyPr>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p:txBody>
      </p:sp>
      <p:sp>
        <p:nvSpPr>
          <p:cNvPr id="28" name="Google Shape;28;g73cb91fa9c_0_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g73cb91fa9c_0_25"/>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a:spcBef>
                <a:spcPts val="0"/>
              </a:spcBef>
              <a:spcAft>
                <a:spcPts val="0"/>
              </a:spcAft>
              <a:buSzPts val="4000"/>
              <a:buNone/>
              <a:defRPr sz="4000">
                <a:highlight>
                  <a:schemeClr val="dk1"/>
                </a:highlight>
              </a:defRPr>
            </a:lvl1pPr>
            <a:lvl2pPr lvl="1">
              <a:spcBef>
                <a:spcPts val="0"/>
              </a:spcBef>
              <a:spcAft>
                <a:spcPts val="0"/>
              </a:spcAft>
              <a:buSzPts val="4000"/>
              <a:buNone/>
              <a:defRPr sz="4000">
                <a:highlight>
                  <a:schemeClr val="dk1"/>
                </a:highlight>
              </a:defRPr>
            </a:lvl2pPr>
            <a:lvl3pPr lvl="2">
              <a:spcBef>
                <a:spcPts val="0"/>
              </a:spcBef>
              <a:spcAft>
                <a:spcPts val="0"/>
              </a:spcAft>
              <a:buSzPts val="4000"/>
              <a:buNone/>
              <a:defRPr sz="4000">
                <a:highlight>
                  <a:schemeClr val="dk1"/>
                </a:highlight>
              </a:defRPr>
            </a:lvl3pPr>
            <a:lvl4pPr lvl="3">
              <a:spcBef>
                <a:spcPts val="0"/>
              </a:spcBef>
              <a:spcAft>
                <a:spcPts val="0"/>
              </a:spcAft>
              <a:buSzPts val="4000"/>
              <a:buNone/>
              <a:defRPr sz="4000">
                <a:highlight>
                  <a:schemeClr val="dk1"/>
                </a:highlight>
              </a:defRPr>
            </a:lvl4pPr>
            <a:lvl5pPr lvl="4">
              <a:spcBef>
                <a:spcPts val="0"/>
              </a:spcBef>
              <a:spcAft>
                <a:spcPts val="0"/>
              </a:spcAft>
              <a:buSzPts val="4000"/>
              <a:buNone/>
              <a:defRPr sz="4000">
                <a:highlight>
                  <a:schemeClr val="dk1"/>
                </a:highlight>
              </a:defRPr>
            </a:lvl5pPr>
            <a:lvl6pPr lvl="5">
              <a:spcBef>
                <a:spcPts val="0"/>
              </a:spcBef>
              <a:spcAft>
                <a:spcPts val="0"/>
              </a:spcAft>
              <a:buSzPts val="4000"/>
              <a:buNone/>
              <a:defRPr sz="4000">
                <a:highlight>
                  <a:schemeClr val="dk1"/>
                </a:highlight>
              </a:defRPr>
            </a:lvl6pPr>
            <a:lvl7pPr lvl="6">
              <a:spcBef>
                <a:spcPts val="0"/>
              </a:spcBef>
              <a:spcAft>
                <a:spcPts val="0"/>
              </a:spcAft>
              <a:buSzPts val="4000"/>
              <a:buNone/>
              <a:defRPr sz="4000">
                <a:highlight>
                  <a:schemeClr val="dk1"/>
                </a:highlight>
              </a:defRPr>
            </a:lvl7pPr>
            <a:lvl8pPr lvl="7">
              <a:spcBef>
                <a:spcPts val="0"/>
              </a:spcBef>
              <a:spcAft>
                <a:spcPts val="0"/>
              </a:spcAft>
              <a:buSzPts val="4000"/>
              <a:buNone/>
              <a:defRPr sz="4000">
                <a:highlight>
                  <a:schemeClr val="dk1"/>
                </a:highlight>
              </a:defRPr>
            </a:lvl8pPr>
            <a:lvl9pPr lvl="8">
              <a:spcBef>
                <a:spcPts val="0"/>
              </a:spcBef>
              <a:spcAft>
                <a:spcPts val="0"/>
              </a:spcAft>
              <a:buSzPts val="4000"/>
              <a:buNone/>
              <a:defRPr sz="4000">
                <a:highlight>
                  <a:schemeClr val="dk1"/>
                </a:highlight>
              </a:defRPr>
            </a:lvl9pPr>
          </a:lstStyle>
          <a:p/>
        </p:txBody>
      </p:sp>
      <p:sp>
        <p:nvSpPr>
          <p:cNvPr id="31" name="Google Shape;31;g73cb91fa9c_0_25"/>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2" name="Google Shape;32;g73cb91fa9c_0_2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g73cb91fa9c_0_29"/>
          <p:cNvSpPr txBox="1"/>
          <p:nvPr>
            <p:ph type="title"/>
          </p:nvPr>
        </p:nvSpPr>
        <p:spPr>
          <a:xfrm>
            <a:off x="653667" y="701800"/>
            <a:ext cx="7491600" cy="5454300"/>
          </a:xfrm>
          <a:prstGeom prst="rect">
            <a:avLst/>
          </a:prstGeom>
        </p:spPr>
        <p:txBody>
          <a:bodyPr anchorCtr="0" anchor="ctr" bIns="121900" lIns="121900" spcFirstLastPara="1" rIns="121900" wrap="square" tIns="12190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p:txBody>
      </p:sp>
      <p:sp>
        <p:nvSpPr>
          <p:cNvPr id="35" name="Google Shape;35;g73cb91fa9c_0_2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g73cb91fa9c_0_32"/>
          <p:cNvSpPr/>
          <p:nvPr/>
        </p:nvSpPr>
        <p:spPr>
          <a:xfrm>
            <a:off x="6096000" y="-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38" name="Google Shape;38;g73cb91fa9c_0_32"/>
          <p:cNvCxnSpPr/>
          <p:nvPr/>
        </p:nvCxnSpPr>
        <p:spPr>
          <a:xfrm>
            <a:off x="6706233" y="5994000"/>
            <a:ext cx="624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g73cb91fa9c_0_32"/>
          <p:cNvSpPr txBox="1"/>
          <p:nvPr>
            <p:ph type="title"/>
          </p:nvPr>
        </p:nvSpPr>
        <p:spPr>
          <a:xfrm>
            <a:off x="354000" y="1441867"/>
            <a:ext cx="5393700" cy="2280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40" name="Google Shape;40;g73cb91fa9c_0_32"/>
          <p:cNvSpPr txBox="1"/>
          <p:nvPr>
            <p:ph idx="1" type="subTitle"/>
          </p:nvPr>
        </p:nvSpPr>
        <p:spPr>
          <a:xfrm>
            <a:off x="354000" y="3793630"/>
            <a:ext cx="5393700" cy="17940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41" name="Google Shape;41;g73cb91fa9c_0_32"/>
          <p:cNvSpPr txBox="1"/>
          <p:nvPr>
            <p:ph idx="2" type="body"/>
          </p:nvPr>
        </p:nvSpPr>
        <p:spPr>
          <a:xfrm>
            <a:off x="6586000" y="965600"/>
            <a:ext cx="5115900" cy="4926900"/>
          </a:xfrm>
          <a:prstGeom prst="rect">
            <a:avLst/>
          </a:prstGeom>
        </p:spPr>
        <p:txBody>
          <a:bodyPr anchorCtr="0" anchor="ctr" bIns="121900" lIns="121900" spcFirstLastPara="1" rIns="121900" wrap="square" tIns="121900">
            <a:noAutofit/>
          </a:bodyPr>
          <a:lstStyle>
            <a:lvl1pPr indent="-381000" lvl="0" marL="457200">
              <a:spcBef>
                <a:spcPts val="0"/>
              </a:spcBef>
              <a:spcAft>
                <a:spcPts val="0"/>
              </a:spcAft>
              <a:buClr>
                <a:schemeClr val="accent1"/>
              </a:buClr>
              <a:buSzPts val="2400"/>
              <a:buChar char="●"/>
              <a:defRPr>
                <a:solidFill>
                  <a:schemeClr val="accent1"/>
                </a:solidFill>
                <a:highlight>
                  <a:schemeClr val="lt1"/>
                </a:highlight>
              </a:defRPr>
            </a:lvl1pPr>
            <a:lvl2pPr indent="-349250" lvl="1" marL="914400">
              <a:spcBef>
                <a:spcPts val="2100"/>
              </a:spcBef>
              <a:spcAft>
                <a:spcPts val="0"/>
              </a:spcAft>
              <a:buClr>
                <a:schemeClr val="accent1"/>
              </a:buClr>
              <a:buSzPts val="1900"/>
              <a:buChar char="○"/>
              <a:defRPr>
                <a:solidFill>
                  <a:schemeClr val="accent1"/>
                </a:solidFill>
                <a:highlight>
                  <a:schemeClr val="lt1"/>
                </a:highlight>
              </a:defRPr>
            </a:lvl2pPr>
            <a:lvl3pPr indent="-349250" lvl="2" marL="1371600">
              <a:spcBef>
                <a:spcPts val="2100"/>
              </a:spcBef>
              <a:spcAft>
                <a:spcPts val="0"/>
              </a:spcAft>
              <a:buClr>
                <a:schemeClr val="accent1"/>
              </a:buClr>
              <a:buSzPts val="1900"/>
              <a:buChar char="■"/>
              <a:defRPr>
                <a:solidFill>
                  <a:schemeClr val="accent1"/>
                </a:solidFill>
                <a:highlight>
                  <a:schemeClr val="lt1"/>
                </a:highlight>
              </a:defRPr>
            </a:lvl3pPr>
            <a:lvl4pPr indent="-349250" lvl="3" marL="1828800">
              <a:spcBef>
                <a:spcPts val="2100"/>
              </a:spcBef>
              <a:spcAft>
                <a:spcPts val="0"/>
              </a:spcAft>
              <a:buClr>
                <a:schemeClr val="accent1"/>
              </a:buClr>
              <a:buSzPts val="1900"/>
              <a:buChar char="●"/>
              <a:defRPr>
                <a:solidFill>
                  <a:schemeClr val="accent1"/>
                </a:solidFill>
                <a:highlight>
                  <a:schemeClr val="lt1"/>
                </a:highlight>
              </a:defRPr>
            </a:lvl4pPr>
            <a:lvl5pPr indent="-349250" lvl="4" marL="2286000">
              <a:spcBef>
                <a:spcPts val="2100"/>
              </a:spcBef>
              <a:spcAft>
                <a:spcPts val="0"/>
              </a:spcAft>
              <a:buClr>
                <a:schemeClr val="accent1"/>
              </a:buClr>
              <a:buSzPts val="1900"/>
              <a:buChar char="○"/>
              <a:defRPr>
                <a:solidFill>
                  <a:schemeClr val="accent1"/>
                </a:solidFill>
                <a:highlight>
                  <a:schemeClr val="lt1"/>
                </a:highlight>
              </a:defRPr>
            </a:lvl5pPr>
            <a:lvl6pPr indent="-349250" lvl="5" marL="2743200">
              <a:spcBef>
                <a:spcPts val="2100"/>
              </a:spcBef>
              <a:spcAft>
                <a:spcPts val="0"/>
              </a:spcAft>
              <a:buClr>
                <a:schemeClr val="accent1"/>
              </a:buClr>
              <a:buSzPts val="1900"/>
              <a:buChar char="■"/>
              <a:defRPr>
                <a:solidFill>
                  <a:schemeClr val="accent1"/>
                </a:solidFill>
                <a:highlight>
                  <a:schemeClr val="lt1"/>
                </a:highlight>
              </a:defRPr>
            </a:lvl6pPr>
            <a:lvl7pPr indent="-349250" lvl="6" marL="3200400">
              <a:spcBef>
                <a:spcPts val="2100"/>
              </a:spcBef>
              <a:spcAft>
                <a:spcPts val="0"/>
              </a:spcAft>
              <a:buClr>
                <a:schemeClr val="accent1"/>
              </a:buClr>
              <a:buSzPts val="1900"/>
              <a:buChar char="●"/>
              <a:defRPr>
                <a:solidFill>
                  <a:schemeClr val="accent1"/>
                </a:solidFill>
                <a:highlight>
                  <a:schemeClr val="lt1"/>
                </a:highlight>
              </a:defRPr>
            </a:lvl7pPr>
            <a:lvl8pPr indent="-349250" lvl="7" marL="3657600">
              <a:spcBef>
                <a:spcPts val="2100"/>
              </a:spcBef>
              <a:spcAft>
                <a:spcPts val="0"/>
              </a:spcAft>
              <a:buClr>
                <a:schemeClr val="accent1"/>
              </a:buClr>
              <a:buSzPts val="1900"/>
              <a:buChar char="○"/>
              <a:defRPr>
                <a:solidFill>
                  <a:schemeClr val="accent1"/>
                </a:solidFill>
                <a:highlight>
                  <a:schemeClr val="lt1"/>
                </a:highlight>
              </a:defRPr>
            </a:lvl8pPr>
            <a:lvl9pPr indent="-349250" lvl="8" marL="4114800">
              <a:spcBef>
                <a:spcPts val="2100"/>
              </a:spcBef>
              <a:spcAft>
                <a:spcPts val="2100"/>
              </a:spcAft>
              <a:buClr>
                <a:schemeClr val="accent1"/>
              </a:buClr>
              <a:buSzPts val="1900"/>
              <a:buChar char="■"/>
              <a:defRPr>
                <a:solidFill>
                  <a:schemeClr val="accent1"/>
                </a:solidFill>
                <a:highlight>
                  <a:schemeClr val="lt1"/>
                </a:highlight>
              </a:defRPr>
            </a:lvl9pPr>
          </a:lstStyle>
          <a:p/>
        </p:txBody>
      </p:sp>
      <p:sp>
        <p:nvSpPr>
          <p:cNvPr id="42" name="Google Shape;42;g73cb91fa9c_0_3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g73cb91fa9c_0_39"/>
          <p:cNvSpPr txBox="1"/>
          <p:nvPr>
            <p:ph idx="1" type="body"/>
          </p:nvPr>
        </p:nvSpPr>
        <p:spPr>
          <a:xfrm>
            <a:off x="426000" y="5640767"/>
            <a:ext cx="7998300" cy="7983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Clr>
                <a:schemeClr val="accent1"/>
              </a:buClr>
              <a:buSzPts val="3200"/>
              <a:buFont typeface="Amatic SC"/>
              <a:buNone/>
              <a:defRPr b="1" sz="3200">
                <a:solidFill>
                  <a:schemeClr val="accent1"/>
                </a:solidFill>
                <a:latin typeface="Amatic SC"/>
                <a:ea typeface="Amatic SC"/>
                <a:cs typeface="Amatic SC"/>
                <a:sym typeface="Amatic SC"/>
              </a:defRPr>
            </a:lvl1pPr>
          </a:lstStyle>
          <a:p/>
        </p:txBody>
      </p:sp>
      <p:sp>
        <p:nvSpPr>
          <p:cNvPr id="45" name="Google Shape;45;g73cb91fa9c_0_3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g73cb91fa9c_0_1"/>
          <p:cNvSpPr txBox="1"/>
          <p:nvPr>
            <p:ph type="title"/>
          </p:nvPr>
        </p:nvSpPr>
        <p:spPr>
          <a:xfrm>
            <a:off x="415600" y="390467"/>
            <a:ext cx="11360700" cy="10680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1pPr>
            <a:lvl2pPr lvl="1">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2pPr>
            <a:lvl3pPr lvl="2">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3pPr>
            <a:lvl4pPr lvl="3">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4pPr>
            <a:lvl5pPr lvl="4">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5pPr>
            <a:lvl6pPr lvl="5">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6pPr>
            <a:lvl7pPr lvl="6">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7pPr>
            <a:lvl8pPr lvl="7">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8pPr>
            <a:lvl9pPr lvl="8">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9pPr>
          </a:lstStyle>
          <a:p/>
        </p:txBody>
      </p:sp>
      <p:sp>
        <p:nvSpPr>
          <p:cNvPr id="7" name="Google Shape;7;g73cb91fa9c_0_1"/>
          <p:cNvSpPr txBox="1"/>
          <p:nvPr>
            <p:ph idx="1" type="body"/>
          </p:nvPr>
        </p:nvSpPr>
        <p:spPr>
          <a:xfrm>
            <a:off x="415600" y="1638233"/>
            <a:ext cx="11360700" cy="4453500"/>
          </a:xfrm>
          <a:prstGeom prst="rect">
            <a:avLst/>
          </a:prstGeom>
          <a:noFill/>
          <a:ln>
            <a:noFill/>
          </a:ln>
        </p:spPr>
        <p:txBody>
          <a:bodyPr anchorCtr="0" anchor="t" bIns="121900" lIns="121900" spcFirstLastPara="1" rIns="121900" wrap="square" tIns="121900">
            <a:noAutofit/>
          </a:bodyPr>
          <a:lstStyle>
            <a:lvl1pPr indent="-381000" lvl="0" marL="45720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indent="-349250" lvl="1" marL="9144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indent="-349250" lvl="2" marL="13716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indent="-349250" lvl="3" marL="18288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indent="-349250" lvl="4" marL="22860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indent="-349250" lvl="5" marL="27432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indent="-349250" lvl="6" marL="32004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indent="-349250" lvl="7" marL="36576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indent="-349250" lvl="8" marL="4114800">
              <a:lnSpc>
                <a:spcPct val="115000"/>
              </a:lnSpc>
              <a:spcBef>
                <a:spcPts val="2100"/>
              </a:spcBef>
              <a:spcAft>
                <a:spcPts val="210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p:txBody>
      </p:sp>
      <p:sp>
        <p:nvSpPr>
          <p:cNvPr id="8" name="Google Shape;8;g73cb91fa9c_0_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accent1"/>
                </a:solidFill>
                <a:latin typeface="Source Code Pro"/>
                <a:ea typeface="Source Code Pro"/>
                <a:cs typeface="Source Code Pro"/>
                <a:sym typeface="Source Code Pro"/>
              </a:defRPr>
            </a:lvl1pPr>
            <a:lvl2pPr lvl="1" algn="r">
              <a:buNone/>
              <a:defRPr sz="1300">
                <a:solidFill>
                  <a:schemeClr val="accent1"/>
                </a:solidFill>
                <a:latin typeface="Source Code Pro"/>
                <a:ea typeface="Source Code Pro"/>
                <a:cs typeface="Source Code Pro"/>
                <a:sym typeface="Source Code Pro"/>
              </a:defRPr>
            </a:lvl2pPr>
            <a:lvl3pPr lvl="2" algn="r">
              <a:buNone/>
              <a:defRPr sz="1300">
                <a:solidFill>
                  <a:schemeClr val="accent1"/>
                </a:solidFill>
                <a:latin typeface="Source Code Pro"/>
                <a:ea typeface="Source Code Pro"/>
                <a:cs typeface="Source Code Pro"/>
                <a:sym typeface="Source Code Pro"/>
              </a:defRPr>
            </a:lvl3pPr>
            <a:lvl4pPr lvl="3" algn="r">
              <a:buNone/>
              <a:defRPr sz="1300">
                <a:solidFill>
                  <a:schemeClr val="accent1"/>
                </a:solidFill>
                <a:latin typeface="Source Code Pro"/>
                <a:ea typeface="Source Code Pro"/>
                <a:cs typeface="Source Code Pro"/>
                <a:sym typeface="Source Code Pro"/>
              </a:defRPr>
            </a:lvl4pPr>
            <a:lvl5pPr lvl="4" algn="r">
              <a:buNone/>
              <a:defRPr sz="1300">
                <a:solidFill>
                  <a:schemeClr val="accent1"/>
                </a:solidFill>
                <a:latin typeface="Source Code Pro"/>
                <a:ea typeface="Source Code Pro"/>
                <a:cs typeface="Source Code Pro"/>
                <a:sym typeface="Source Code Pro"/>
              </a:defRPr>
            </a:lvl5pPr>
            <a:lvl6pPr lvl="5" algn="r">
              <a:buNone/>
              <a:defRPr sz="1300">
                <a:solidFill>
                  <a:schemeClr val="accent1"/>
                </a:solidFill>
                <a:latin typeface="Source Code Pro"/>
                <a:ea typeface="Source Code Pro"/>
                <a:cs typeface="Source Code Pro"/>
                <a:sym typeface="Source Code Pro"/>
              </a:defRPr>
            </a:lvl6pPr>
            <a:lvl7pPr lvl="6" algn="r">
              <a:buNone/>
              <a:defRPr sz="1300">
                <a:solidFill>
                  <a:schemeClr val="accent1"/>
                </a:solidFill>
                <a:latin typeface="Source Code Pro"/>
                <a:ea typeface="Source Code Pro"/>
                <a:cs typeface="Source Code Pro"/>
                <a:sym typeface="Source Code Pro"/>
              </a:defRPr>
            </a:lvl7pPr>
            <a:lvl8pPr lvl="7" algn="r">
              <a:buNone/>
              <a:defRPr sz="1300">
                <a:solidFill>
                  <a:schemeClr val="accent1"/>
                </a:solidFill>
                <a:latin typeface="Source Code Pro"/>
                <a:ea typeface="Source Code Pro"/>
                <a:cs typeface="Source Code Pro"/>
                <a:sym typeface="Source Code Pro"/>
              </a:defRPr>
            </a:lvl8pPr>
            <a:lvl9pPr lvl="8" algn="r">
              <a:buNone/>
              <a:defRPr sz="13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 name="Shape 58"/>
        <p:cNvGrpSpPr/>
        <p:nvPr/>
      </p:nvGrpSpPr>
      <p:grpSpPr>
        <a:xfrm>
          <a:off x="0" y="0"/>
          <a:ext cx="0" cy="0"/>
          <a:chOff x="0" y="0"/>
          <a:chExt cx="0" cy="0"/>
        </a:xfrm>
      </p:grpSpPr>
      <p:sp>
        <p:nvSpPr>
          <p:cNvPr id="59" name="Google Shape;59;g73cb91fa9c_0_39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0" name="Google Shape;60;g73cb91fa9c_0_39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73cb91fa9c_0_39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g73cb91fa9c_0_39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g73cb91fa9c_0_39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channel4.com/programmes/jamie-keep-cooking-and-carry-on"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jamieoliver.com/recipes/pasta-recipes/super-quick-fresh-pasta/" TargetMode="External"/><Relationship Id="rId4" Type="http://schemas.openxmlformats.org/officeDocument/2006/relationships/hyperlink" Target="https://www.bbcgoodfood.com/recipes/fresh-pasta" TargetMode="External"/><Relationship Id="rId5" Type="http://schemas.openxmlformats.org/officeDocument/2006/relationships/hyperlink" Target="https://www.biggerbolderbaking.com/homemade-pasta-2-ingredient/" TargetMode="External"/><Relationship Id="rId6" Type="http://schemas.openxmlformats.org/officeDocument/2006/relationships/image" Target="../media/image8.jpg"/><Relationship Id="rId7"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15.jpg"/><Relationship Id="rId5"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15.jpg"/><Relationship Id="rId5"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www.bbcgoodfood.com/recipes/carrot-cumin-humous-swirled-harissa" TargetMode="External"/><Relationship Id="rId4" Type="http://schemas.openxmlformats.org/officeDocument/2006/relationships/hyperlink" Target="https://www.bbcgoodfood.com/recipes/spiced-carrot-lentil-soup" TargetMode="External"/><Relationship Id="rId5" Type="http://schemas.openxmlformats.org/officeDocument/2006/relationships/hyperlink" Target="https://www.bbcgoodfood.com/recipes/golden-glazed-carrot-mushroom-hazelnut-tart" TargetMode="External"/><Relationship Id="rId6" Type="http://schemas.openxmlformats.org/officeDocument/2006/relationships/hyperlink" Target="https://www.bbcgoodfood.com/recipes/skinny-carrot-fries" TargetMode="External"/><Relationship Id="rId7" Type="http://schemas.openxmlformats.org/officeDocument/2006/relationships/hyperlink" Target="https://food.ndtv.com/recipe-gajar-ka-halwa-21842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
          <p:cNvSpPr txBox="1"/>
          <p:nvPr>
            <p:ph type="ctrTitle"/>
          </p:nvPr>
        </p:nvSpPr>
        <p:spPr>
          <a:xfrm>
            <a:off x="415600" y="522867"/>
            <a:ext cx="11360700" cy="3587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GB"/>
              <a:t>Cooking Challenge</a:t>
            </a:r>
            <a:endParaRPr/>
          </a:p>
        </p:txBody>
      </p:sp>
      <p:sp>
        <p:nvSpPr>
          <p:cNvPr id="138" name="Google Shape;138;p1"/>
          <p:cNvSpPr txBox="1"/>
          <p:nvPr>
            <p:ph idx="1" type="subTitle"/>
          </p:nvPr>
        </p:nvSpPr>
        <p:spPr>
          <a:xfrm>
            <a:off x="415600" y="5187200"/>
            <a:ext cx="11360700" cy="941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4"/>
          <p:cNvSpPr txBox="1"/>
          <p:nvPr>
            <p:ph type="title"/>
          </p:nvPr>
        </p:nvSpPr>
        <p:spPr>
          <a:xfrm>
            <a:off x="415600" y="740800"/>
            <a:ext cx="3744000" cy="1007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Jamie Oliver to the rescue!</a:t>
            </a:r>
            <a:endParaRPr/>
          </a:p>
        </p:txBody>
      </p:sp>
      <p:sp>
        <p:nvSpPr>
          <p:cNvPr id="206" name="Google Shape;206;p4"/>
          <p:cNvSpPr txBox="1"/>
          <p:nvPr>
            <p:ph idx="1" type="body"/>
          </p:nvPr>
        </p:nvSpPr>
        <p:spPr>
          <a:xfrm>
            <a:off x="415600" y="1852800"/>
            <a:ext cx="3744000" cy="42393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Jamie Oliver has brought out a series that is really great in the current circumstances. He is cooking from home, with his family as his crew and managing with limited ingredients. All of his recipes come with ‘swap out’ suggestions, great if the cupboards are looking a little bare! </a:t>
            </a:r>
            <a:endParaRPr/>
          </a:p>
          <a:p>
            <a:pPr indent="-228600" lvl="0" marL="228600" rtl="0" algn="l">
              <a:lnSpc>
                <a:spcPct val="90000"/>
              </a:lnSpc>
              <a:spcBef>
                <a:spcPts val="1000"/>
              </a:spcBef>
              <a:spcAft>
                <a:spcPts val="2100"/>
              </a:spcAft>
              <a:buClr>
                <a:schemeClr val="dk1"/>
              </a:buClr>
              <a:buSzPts val="2800"/>
              <a:buChar char="●"/>
            </a:pPr>
            <a:r>
              <a:rPr lang="en-GB" u="sng">
                <a:solidFill>
                  <a:schemeClr val="hlink"/>
                </a:solidFill>
                <a:hlinkClick r:id="rId3"/>
              </a:rPr>
              <a:t>https://www.channel4.com/programmes/jamie-keep-cooking-and-carry-on</a:t>
            </a:r>
            <a:endParaRPr/>
          </a:p>
        </p:txBody>
      </p:sp>
      <p:pic>
        <p:nvPicPr>
          <p:cNvPr id="207" name="Google Shape;207;p4"/>
          <p:cNvPicPr preferRelativeResize="0"/>
          <p:nvPr/>
        </p:nvPicPr>
        <p:blipFill>
          <a:blip r:embed="rId4">
            <a:alphaModFix/>
          </a:blip>
          <a:stretch>
            <a:fillRect/>
          </a:stretch>
        </p:blipFill>
        <p:spPr>
          <a:xfrm>
            <a:off x="6654275" y="648050"/>
            <a:ext cx="5238750" cy="5238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g73cb91fa9c_3_1"/>
          <p:cNvSpPr txBox="1"/>
          <p:nvPr>
            <p:ph type="title"/>
          </p:nvPr>
        </p:nvSpPr>
        <p:spPr>
          <a:xfrm>
            <a:off x="415600" y="2179825"/>
            <a:ext cx="5140200" cy="1007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GB" sz="6000"/>
              <a:t>Easy Pakora Recipe</a:t>
            </a:r>
            <a:endParaRPr sz="6000"/>
          </a:p>
        </p:txBody>
      </p:sp>
      <p:sp>
        <p:nvSpPr>
          <p:cNvPr id="213" name="Google Shape;213;g73cb91fa9c_3_1"/>
          <p:cNvSpPr txBox="1"/>
          <p:nvPr>
            <p:ph idx="1" type="body"/>
          </p:nvPr>
        </p:nvSpPr>
        <p:spPr>
          <a:xfrm>
            <a:off x="1113700" y="4021425"/>
            <a:ext cx="3744000" cy="7752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GB"/>
              <a:t>Serves 7-9</a:t>
            </a:r>
            <a:endParaRPr/>
          </a:p>
        </p:txBody>
      </p:sp>
      <p:pic>
        <p:nvPicPr>
          <p:cNvPr id="214" name="Google Shape;214;g73cb91fa9c_3_1"/>
          <p:cNvPicPr preferRelativeResize="0"/>
          <p:nvPr/>
        </p:nvPicPr>
        <p:blipFill>
          <a:blip r:embed="rId3">
            <a:alphaModFix/>
          </a:blip>
          <a:stretch>
            <a:fillRect/>
          </a:stretch>
        </p:blipFill>
        <p:spPr>
          <a:xfrm>
            <a:off x="5958425" y="385750"/>
            <a:ext cx="5581650" cy="5800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g73cb91fa9c_3_15"/>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GB"/>
              <a:t>Ingredients</a:t>
            </a:r>
            <a:endParaRPr/>
          </a:p>
        </p:txBody>
      </p:sp>
      <p:sp>
        <p:nvSpPr>
          <p:cNvPr id="220" name="Google Shape;220;g73cb91fa9c_3_15"/>
          <p:cNvSpPr txBox="1"/>
          <p:nvPr>
            <p:ph idx="1" type="body"/>
          </p:nvPr>
        </p:nvSpPr>
        <p:spPr>
          <a:xfrm>
            <a:off x="415600" y="1852800"/>
            <a:ext cx="4543800" cy="4855200"/>
          </a:xfrm>
          <a:prstGeom prst="rect">
            <a:avLst/>
          </a:prstGeom>
        </p:spPr>
        <p:txBody>
          <a:bodyPr anchorCtr="0" anchor="t" bIns="121900" lIns="121900" spcFirstLastPara="1" rIns="121900" wrap="square" tIns="121900">
            <a:noAutofit/>
          </a:bodyPr>
          <a:lstStyle/>
          <a:p>
            <a:pPr indent="0" lvl="0" marL="0" rtl="0" algn="l">
              <a:lnSpc>
                <a:spcPct val="90000"/>
              </a:lnSpc>
              <a:spcBef>
                <a:spcPts val="1000"/>
              </a:spcBef>
              <a:spcAft>
                <a:spcPts val="0"/>
              </a:spcAft>
              <a:buNone/>
            </a:pPr>
            <a:r>
              <a:rPr lang="en-GB" sz="2400">
                <a:solidFill>
                  <a:srgbClr val="000000"/>
                </a:solidFill>
                <a:latin typeface="Arial"/>
                <a:ea typeface="Arial"/>
                <a:cs typeface="Arial"/>
                <a:sym typeface="Arial"/>
              </a:rPr>
              <a:t>•</a:t>
            </a:r>
            <a:r>
              <a:rPr lang="en-GB" sz="2400">
                <a:solidFill>
                  <a:srgbClr val="000000"/>
                </a:solidFill>
                <a:latin typeface="Calibri"/>
                <a:ea typeface="Calibri"/>
                <a:cs typeface="Calibri"/>
                <a:sym typeface="Calibri"/>
              </a:rPr>
              <a:t>300g of Gram flour</a:t>
            </a:r>
            <a:endParaRPr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400">
                <a:solidFill>
                  <a:srgbClr val="000000"/>
                </a:solidFill>
                <a:latin typeface="Arial"/>
                <a:ea typeface="Arial"/>
                <a:cs typeface="Arial"/>
                <a:sym typeface="Arial"/>
              </a:rPr>
              <a:t>•</a:t>
            </a:r>
            <a:r>
              <a:rPr lang="en-GB" sz="2400">
                <a:solidFill>
                  <a:srgbClr val="000000"/>
                </a:solidFill>
                <a:latin typeface="Calibri"/>
                <a:ea typeface="Calibri"/>
                <a:cs typeface="Calibri"/>
                <a:sym typeface="Calibri"/>
              </a:rPr>
              <a:t>One tablespoon of Chilli Flakes</a:t>
            </a:r>
            <a:endParaRPr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400">
                <a:solidFill>
                  <a:srgbClr val="000000"/>
                </a:solidFill>
                <a:latin typeface="Arial"/>
                <a:ea typeface="Arial"/>
                <a:cs typeface="Arial"/>
                <a:sym typeface="Arial"/>
              </a:rPr>
              <a:t>•</a:t>
            </a:r>
            <a:r>
              <a:rPr lang="en-GB" sz="2400">
                <a:solidFill>
                  <a:srgbClr val="000000"/>
                </a:solidFill>
                <a:latin typeface="Calibri"/>
                <a:ea typeface="Calibri"/>
                <a:cs typeface="Calibri"/>
                <a:sym typeface="Calibri"/>
              </a:rPr>
              <a:t>One heaped </a:t>
            </a:r>
            <a:r>
              <a:rPr lang="en-GB" sz="2400">
                <a:solidFill>
                  <a:srgbClr val="000000"/>
                </a:solidFill>
                <a:latin typeface="Calibri"/>
                <a:ea typeface="Calibri"/>
                <a:cs typeface="Calibri"/>
                <a:sym typeface="Calibri"/>
              </a:rPr>
              <a:t>tablespoon</a:t>
            </a:r>
            <a:r>
              <a:rPr lang="en-GB" sz="2400">
                <a:solidFill>
                  <a:srgbClr val="000000"/>
                </a:solidFill>
                <a:latin typeface="Calibri"/>
                <a:ea typeface="Calibri"/>
                <a:cs typeface="Calibri"/>
                <a:sym typeface="Calibri"/>
              </a:rPr>
              <a:t> of Coriander powder</a:t>
            </a:r>
            <a:endParaRPr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400">
                <a:solidFill>
                  <a:srgbClr val="000000"/>
                </a:solidFill>
                <a:latin typeface="Arial"/>
                <a:ea typeface="Arial"/>
                <a:cs typeface="Arial"/>
                <a:sym typeface="Arial"/>
              </a:rPr>
              <a:t>•</a:t>
            </a:r>
            <a:r>
              <a:rPr lang="en-GB" sz="2400">
                <a:solidFill>
                  <a:srgbClr val="000000"/>
                </a:solidFill>
                <a:latin typeface="Calibri"/>
                <a:ea typeface="Calibri"/>
                <a:cs typeface="Calibri"/>
                <a:sym typeface="Calibri"/>
              </a:rPr>
              <a:t>Fresh Coriander</a:t>
            </a:r>
            <a:endParaRPr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400">
                <a:solidFill>
                  <a:srgbClr val="000000"/>
                </a:solidFill>
                <a:latin typeface="Arial"/>
                <a:ea typeface="Arial"/>
                <a:cs typeface="Arial"/>
                <a:sym typeface="Arial"/>
              </a:rPr>
              <a:t>•</a:t>
            </a:r>
            <a:r>
              <a:rPr lang="en-GB" sz="2400">
                <a:solidFill>
                  <a:srgbClr val="000000"/>
                </a:solidFill>
                <a:latin typeface="Calibri"/>
                <a:ea typeface="Calibri"/>
                <a:cs typeface="Calibri"/>
                <a:sym typeface="Calibri"/>
              </a:rPr>
              <a:t>Two small Onions</a:t>
            </a:r>
            <a:endParaRPr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400">
                <a:solidFill>
                  <a:srgbClr val="000000"/>
                </a:solidFill>
                <a:latin typeface="Arial"/>
                <a:ea typeface="Arial"/>
                <a:cs typeface="Arial"/>
                <a:sym typeface="Arial"/>
              </a:rPr>
              <a:t>•</a:t>
            </a:r>
            <a:r>
              <a:rPr lang="en-GB" sz="2400">
                <a:solidFill>
                  <a:srgbClr val="000000"/>
                </a:solidFill>
                <a:latin typeface="Calibri"/>
                <a:ea typeface="Calibri"/>
                <a:cs typeface="Calibri"/>
                <a:sym typeface="Calibri"/>
              </a:rPr>
              <a:t>Two Medium Potatoes</a:t>
            </a:r>
            <a:endParaRPr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2400">
              <a:solidFill>
                <a:srgbClr val="000000"/>
              </a:solidFill>
              <a:latin typeface="Calibri"/>
              <a:ea typeface="Calibri"/>
              <a:cs typeface="Calibri"/>
              <a:sym typeface="Calibri"/>
            </a:endParaRPr>
          </a:p>
          <a:p>
            <a:pPr indent="0" lvl="0" marL="0" rtl="0" algn="l">
              <a:spcBef>
                <a:spcPts val="0"/>
              </a:spcBef>
              <a:spcAft>
                <a:spcPts val="2100"/>
              </a:spcAft>
              <a:buNone/>
            </a:pPr>
            <a:r>
              <a:t/>
            </a:r>
            <a:endParaRPr sz="2400"/>
          </a:p>
        </p:txBody>
      </p:sp>
      <p:sp>
        <p:nvSpPr>
          <p:cNvPr id="221" name="Google Shape;221;g73cb91fa9c_3_15"/>
          <p:cNvSpPr txBox="1"/>
          <p:nvPr>
            <p:ph idx="1" type="body"/>
          </p:nvPr>
        </p:nvSpPr>
        <p:spPr>
          <a:xfrm>
            <a:off x="6959300" y="1852800"/>
            <a:ext cx="4543800" cy="4855200"/>
          </a:xfrm>
          <a:prstGeom prst="rect">
            <a:avLst/>
          </a:prstGeom>
        </p:spPr>
        <p:txBody>
          <a:bodyPr anchorCtr="0" anchor="t" bIns="121900" lIns="121900" spcFirstLastPara="1" rIns="121900" wrap="square" tIns="121900">
            <a:noAutofit/>
          </a:bodyPr>
          <a:lstStyle/>
          <a:p>
            <a:pPr indent="0" lvl="0" marL="0" rtl="0" algn="l">
              <a:lnSpc>
                <a:spcPct val="90000"/>
              </a:lnSpc>
              <a:spcBef>
                <a:spcPts val="1000"/>
              </a:spcBef>
              <a:spcAft>
                <a:spcPts val="0"/>
              </a:spcAft>
              <a:buNone/>
            </a:pPr>
            <a:r>
              <a:rPr lang="en-GB" sz="2400">
                <a:solidFill>
                  <a:srgbClr val="000000"/>
                </a:solidFill>
                <a:latin typeface="Arial"/>
                <a:ea typeface="Arial"/>
                <a:cs typeface="Arial"/>
                <a:sym typeface="Arial"/>
              </a:rPr>
              <a:t>•</a:t>
            </a:r>
            <a:r>
              <a:rPr lang="en-GB" sz="2400">
                <a:solidFill>
                  <a:srgbClr val="000000"/>
                </a:solidFill>
                <a:latin typeface="Calibri"/>
                <a:ea typeface="Calibri"/>
                <a:cs typeface="Calibri"/>
                <a:sym typeface="Calibri"/>
              </a:rPr>
              <a:t>One heaped tablespoon of natural yogurt</a:t>
            </a:r>
            <a:endParaRPr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400">
                <a:solidFill>
                  <a:srgbClr val="000000"/>
                </a:solidFill>
                <a:latin typeface="Arial"/>
                <a:ea typeface="Arial"/>
                <a:cs typeface="Arial"/>
                <a:sym typeface="Arial"/>
              </a:rPr>
              <a:t>•</a:t>
            </a:r>
            <a:r>
              <a:rPr lang="en-GB" sz="2400">
                <a:solidFill>
                  <a:srgbClr val="000000"/>
                </a:solidFill>
                <a:latin typeface="Calibri"/>
                <a:ea typeface="Calibri"/>
                <a:cs typeface="Calibri"/>
                <a:sym typeface="Calibri"/>
              </a:rPr>
              <a:t>Fresh Spinach</a:t>
            </a:r>
            <a:endParaRPr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400">
                <a:solidFill>
                  <a:srgbClr val="000000"/>
                </a:solidFill>
                <a:latin typeface="Arial"/>
                <a:ea typeface="Arial"/>
                <a:cs typeface="Arial"/>
                <a:sym typeface="Arial"/>
              </a:rPr>
              <a:t>•</a:t>
            </a:r>
            <a:r>
              <a:rPr lang="en-GB" sz="2400">
                <a:solidFill>
                  <a:srgbClr val="000000"/>
                </a:solidFill>
                <a:latin typeface="Calibri"/>
                <a:ea typeface="Calibri"/>
                <a:cs typeface="Calibri"/>
                <a:sym typeface="Calibri"/>
              </a:rPr>
              <a:t>One teaspoon of salt</a:t>
            </a:r>
            <a:endParaRPr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400">
                <a:solidFill>
                  <a:srgbClr val="000000"/>
                </a:solidFill>
                <a:latin typeface="Arial"/>
                <a:ea typeface="Arial"/>
                <a:cs typeface="Arial"/>
                <a:sym typeface="Arial"/>
              </a:rPr>
              <a:t>•</a:t>
            </a:r>
            <a:r>
              <a:rPr lang="en-GB" sz="2400">
                <a:solidFill>
                  <a:srgbClr val="000000"/>
                </a:solidFill>
                <a:latin typeface="Calibri"/>
                <a:ea typeface="Calibri"/>
                <a:cs typeface="Calibri"/>
                <a:sym typeface="Calibri"/>
              </a:rPr>
              <a:t>Water</a:t>
            </a:r>
            <a:endParaRPr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400">
                <a:solidFill>
                  <a:srgbClr val="000000"/>
                </a:solidFill>
                <a:latin typeface="Arial"/>
                <a:ea typeface="Arial"/>
                <a:cs typeface="Arial"/>
                <a:sym typeface="Arial"/>
              </a:rPr>
              <a:t>•</a:t>
            </a:r>
            <a:r>
              <a:rPr lang="en-GB" sz="2400">
                <a:solidFill>
                  <a:srgbClr val="000000"/>
                </a:solidFill>
                <a:latin typeface="Calibri"/>
                <a:ea typeface="Calibri"/>
                <a:cs typeface="Calibri"/>
                <a:sym typeface="Calibri"/>
              </a:rPr>
              <a:t>Mixing bowl</a:t>
            </a:r>
            <a:endParaRPr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400">
                <a:solidFill>
                  <a:srgbClr val="000000"/>
                </a:solidFill>
                <a:latin typeface="Arial"/>
                <a:ea typeface="Arial"/>
                <a:cs typeface="Arial"/>
                <a:sym typeface="Arial"/>
              </a:rPr>
              <a:t>•</a:t>
            </a:r>
            <a:r>
              <a:rPr lang="en-GB" sz="2400">
                <a:solidFill>
                  <a:srgbClr val="000000"/>
                </a:solidFill>
                <a:latin typeface="Calibri"/>
                <a:ea typeface="Calibri"/>
                <a:cs typeface="Calibri"/>
                <a:sym typeface="Calibri"/>
              </a:rPr>
              <a:t>Vegetable Oil in frying pan- enough oil to deep fry pakoras</a:t>
            </a:r>
            <a:endParaRPr sz="2400">
              <a:solidFill>
                <a:srgbClr val="000000"/>
              </a:solidFill>
              <a:latin typeface="Calibri"/>
              <a:ea typeface="Calibri"/>
              <a:cs typeface="Calibri"/>
              <a:sym typeface="Calibri"/>
            </a:endParaRPr>
          </a:p>
          <a:p>
            <a:pPr indent="0" lvl="0" marL="0" rtl="0" algn="l">
              <a:spcBef>
                <a:spcPts val="0"/>
              </a:spcBef>
              <a:spcAft>
                <a:spcPts val="2100"/>
              </a:spcAft>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g73cb91fa9c_3_22"/>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GB"/>
              <a:t>Instructions</a:t>
            </a:r>
            <a:endParaRPr/>
          </a:p>
        </p:txBody>
      </p:sp>
      <p:sp>
        <p:nvSpPr>
          <p:cNvPr id="227" name="Google Shape;227;g73cb91fa9c_3_22"/>
          <p:cNvSpPr txBox="1"/>
          <p:nvPr>
            <p:ph idx="1" type="body"/>
          </p:nvPr>
        </p:nvSpPr>
        <p:spPr>
          <a:xfrm>
            <a:off x="415600" y="1852800"/>
            <a:ext cx="4868100" cy="4239300"/>
          </a:xfrm>
          <a:prstGeom prst="rect">
            <a:avLst/>
          </a:prstGeom>
        </p:spPr>
        <p:txBody>
          <a:bodyPr anchorCtr="0" anchor="t" bIns="121900" lIns="121900" spcFirstLastPara="1" rIns="121900" wrap="square" tIns="121900">
            <a:noAutofit/>
          </a:bodyPr>
          <a:lstStyle/>
          <a:p>
            <a:pPr indent="0" lvl="0" marL="0" rtl="0" algn="l">
              <a:lnSpc>
                <a:spcPct val="90000"/>
              </a:lnSpc>
              <a:spcBef>
                <a:spcPts val="1000"/>
              </a:spcBef>
              <a:spcAft>
                <a:spcPts val="0"/>
              </a:spcAft>
              <a:buNone/>
            </a:pPr>
            <a:r>
              <a:rPr lang="en-GB" sz="2800">
                <a:solidFill>
                  <a:srgbClr val="000000"/>
                </a:solidFill>
                <a:latin typeface="Arial"/>
                <a:ea typeface="Arial"/>
                <a:cs typeface="Arial"/>
                <a:sym typeface="Arial"/>
              </a:rPr>
              <a:t>1.</a:t>
            </a:r>
            <a:r>
              <a:rPr lang="en-GB" sz="2800">
                <a:solidFill>
                  <a:srgbClr val="000000"/>
                </a:solidFill>
                <a:latin typeface="Calibri"/>
                <a:ea typeface="Calibri"/>
                <a:cs typeface="Calibri"/>
                <a:sym typeface="Calibri"/>
              </a:rPr>
              <a:t>Chop your potatoes into small cubes and your onions into long slices (could chop onions into small cubes also- whichever you prefer).  </a:t>
            </a:r>
            <a:endParaRPr sz="2800">
              <a:solidFill>
                <a:srgbClr val="000000"/>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lnSpc>
                <a:spcPct val="90000"/>
              </a:lnSpc>
              <a:spcBef>
                <a:spcPts val="2100"/>
              </a:spcBef>
              <a:spcAft>
                <a:spcPts val="0"/>
              </a:spcAft>
              <a:buNone/>
            </a:pPr>
            <a:r>
              <a:rPr lang="en-GB" sz="2800">
                <a:solidFill>
                  <a:srgbClr val="000000"/>
                </a:solidFill>
                <a:latin typeface="Arial"/>
                <a:ea typeface="Arial"/>
                <a:cs typeface="Arial"/>
                <a:sym typeface="Arial"/>
              </a:rPr>
              <a:t>2. </a:t>
            </a:r>
            <a:r>
              <a:rPr lang="en-GB" sz="2800">
                <a:solidFill>
                  <a:srgbClr val="000000"/>
                </a:solidFill>
                <a:latin typeface="Calibri"/>
                <a:ea typeface="Calibri"/>
                <a:cs typeface="Calibri"/>
                <a:sym typeface="Calibri"/>
              </a:rPr>
              <a:t>Chop your fresh coriander and spinach.</a:t>
            </a:r>
            <a:endParaRPr sz="2800">
              <a:solidFill>
                <a:srgbClr val="000000"/>
              </a:solidFill>
              <a:latin typeface="Calibri"/>
              <a:ea typeface="Calibri"/>
              <a:cs typeface="Calibri"/>
              <a:sym typeface="Calibri"/>
            </a:endParaRPr>
          </a:p>
          <a:p>
            <a:pPr indent="0" lvl="0" marL="0" rtl="0" algn="l">
              <a:spcBef>
                <a:spcPts val="0"/>
              </a:spcBef>
              <a:spcAft>
                <a:spcPts val="2100"/>
              </a:spcAft>
              <a:buNone/>
            </a:pPr>
            <a:r>
              <a:t/>
            </a:r>
            <a:endParaRPr/>
          </a:p>
        </p:txBody>
      </p:sp>
      <p:pic>
        <p:nvPicPr>
          <p:cNvPr id="228" name="Google Shape;228;g73cb91fa9c_3_22"/>
          <p:cNvPicPr preferRelativeResize="0"/>
          <p:nvPr/>
        </p:nvPicPr>
        <p:blipFill>
          <a:blip r:embed="rId3">
            <a:alphaModFix/>
          </a:blip>
          <a:stretch>
            <a:fillRect/>
          </a:stretch>
        </p:blipFill>
        <p:spPr>
          <a:xfrm>
            <a:off x="5608400" y="2122950"/>
            <a:ext cx="5734050" cy="1800225"/>
          </a:xfrm>
          <a:prstGeom prst="rect">
            <a:avLst/>
          </a:prstGeom>
          <a:noFill/>
          <a:ln>
            <a:noFill/>
          </a:ln>
        </p:spPr>
      </p:pic>
      <p:pic>
        <p:nvPicPr>
          <p:cNvPr id="229" name="Google Shape;229;g73cb91fa9c_3_22"/>
          <p:cNvPicPr preferRelativeResize="0"/>
          <p:nvPr/>
        </p:nvPicPr>
        <p:blipFill>
          <a:blip r:embed="rId4">
            <a:alphaModFix/>
          </a:blip>
          <a:stretch>
            <a:fillRect/>
          </a:stretch>
        </p:blipFill>
        <p:spPr>
          <a:xfrm>
            <a:off x="6503750" y="4192250"/>
            <a:ext cx="3943350" cy="2400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g73cb91fa9c_3_31"/>
          <p:cNvSpPr txBox="1"/>
          <p:nvPr>
            <p:ph idx="1" type="body"/>
          </p:nvPr>
        </p:nvSpPr>
        <p:spPr>
          <a:xfrm>
            <a:off x="389675" y="517500"/>
            <a:ext cx="11194500" cy="5510700"/>
          </a:xfrm>
          <a:prstGeom prst="rect">
            <a:avLst/>
          </a:prstGeom>
        </p:spPr>
        <p:txBody>
          <a:bodyPr anchorCtr="0" anchor="t" bIns="121900" lIns="121900" spcFirstLastPara="1" rIns="121900" wrap="square" tIns="121900">
            <a:noAutofit/>
          </a:bodyPr>
          <a:lstStyle/>
          <a:p>
            <a:pPr indent="0" lvl="0" marL="0" rtl="0" algn="l">
              <a:lnSpc>
                <a:spcPct val="90000"/>
              </a:lnSpc>
              <a:spcBef>
                <a:spcPts val="1000"/>
              </a:spcBef>
              <a:spcAft>
                <a:spcPts val="0"/>
              </a:spcAft>
              <a:buNone/>
            </a:pPr>
            <a:r>
              <a:rPr lang="en-GB" sz="2800">
                <a:solidFill>
                  <a:srgbClr val="000000"/>
                </a:solidFill>
                <a:latin typeface="Calibri"/>
                <a:ea typeface="Calibri"/>
                <a:cs typeface="Calibri"/>
                <a:sym typeface="Calibri"/>
              </a:rPr>
              <a:t>3. Add all your ingredients into a mixing bowl apart from the water.</a:t>
            </a:r>
            <a:endParaRPr sz="28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800">
                <a:solidFill>
                  <a:srgbClr val="000000"/>
                </a:solidFill>
                <a:latin typeface="Calibri"/>
                <a:ea typeface="Calibri"/>
                <a:cs typeface="Calibri"/>
                <a:sym typeface="Calibri"/>
              </a:rPr>
              <a:t>4. Using water to add some liquid to the mixture, mix the mixture. For best results, use your hands. Only add enough water to form a mixture (gram flour should look like a paste).</a:t>
            </a:r>
            <a:endParaRPr sz="28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800">
                <a:solidFill>
                  <a:srgbClr val="000000"/>
                </a:solidFill>
                <a:latin typeface="Calibri"/>
                <a:ea typeface="Calibri"/>
                <a:cs typeface="Calibri"/>
                <a:sym typeface="Calibri"/>
              </a:rPr>
              <a:t>5. Heat the oil.</a:t>
            </a:r>
            <a:endParaRPr sz="28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800">
                <a:solidFill>
                  <a:srgbClr val="000000"/>
                </a:solidFill>
                <a:latin typeface="Calibri"/>
                <a:ea typeface="Calibri"/>
                <a:cs typeface="Calibri"/>
                <a:sym typeface="Calibri"/>
              </a:rPr>
              <a:t>6. Use a tablespoon to scoop even mixtures of the pakora mix into the oil.</a:t>
            </a:r>
            <a:endParaRPr sz="28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800">
                <a:solidFill>
                  <a:srgbClr val="000000"/>
                </a:solidFill>
                <a:latin typeface="Calibri"/>
                <a:ea typeface="Calibri"/>
                <a:cs typeface="Calibri"/>
                <a:sym typeface="Calibri"/>
              </a:rPr>
              <a:t>7. Deep fry until the pakoras turn a golden brown colour.</a:t>
            </a:r>
            <a:endParaRPr sz="28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GB" sz="2800">
                <a:solidFill>
                  <a:srgbClr val="000000"/>
                </a:solidFill>
                <a:latin typeface="Calibri"/>
                <a:ea typeface="Calibri"/>
                <a:cs typeface="Calibri"/>
                <a:sym typeface="Calibri"/>
              </a:rPr>
              <a:t>8. Serve with delicious raita or chutney. </a:t>
            </a:r>
            <a:endParaRPr sz="2800">
              <a:solidFill>
                <a:srgbClr val="000000"/>
              </a:solidFill>
              <a:latin typeface="Calibri"/>
              <a:ea typeface="Calibri"/>
              <a:cs typeface="Calibri"/>
              <a:sym typeface="Calibri"/>
            </a:endParaRPr>
          </a:p>
          <a:p>
            <a:pPr indent="0" lvl="0" marL="0" rtl="0" algn="l">
              <a:spcBef>
                <a:spcPts val="0"/>
              </a:spcBef>
              <a:spcAft>
                <a:spcPts val="21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g73cb91fa9c_3_37"/>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t/>
            </a:r>
            <a:endParaRPr/>
          </a:p>
        </p:txBody>
      </p:sp>
      <p:sp>
        <p:nvSpPr>
          <p:cNvPr id="240" name="Google Shape;240;g73cb91fa9c_3_37"/>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t/>
            </a:r>
            <a:endParaRPr/>
          </a:p>
        </p:txBody>
      </p:sp>
      <p:pic>
        <p:nvPicPr>
          <p:cNvPr id="241" name="Google Shape;241;g73cb91fa9c_3_37"/>
          <p:cNvPicPr preferRelativeResize="0"/>
          <p:nvPr/>
        </p:nvPicPr>
        <p:blipFill>
          <a:blip r:embed="rId3">
            <a:alphaModFix/>
          </a:blip>
          <a:stretch>
            <a:fillRect/>
          </a:stretch>
        </p:blipFill>
        <p:spPr>
          <a:xfrm>
            <a:off x="97675" y="50263"/>
            <a:ext cx="11996659" cy="6757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5"/>
          <p:cNvSpPr txBox="1"/>
          <p:nvPr>
            <p:ph type="title"/>
          </p:nvPr>
        </p:nvSpPr>
        <p:spPr>
          <a:xfrm>
            <a:off x="550950" y="1994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Easy fresh pasta</a:t>
            </a:r>
            <a:endParaRPr/>
          </a:p>
        </p:txBody>
      </p:sp>
      <p:sp>
        <p:nvSpPr>
          <p:cNvPr id="247" name="Google Shape;247;p5"/>
          <p:cNvSpPr txBox="1"/>
          <p:nvPr>
            <p:ph idx="1" type="body"/>
          </p:nvPr>
        </p:nvSpPr>
        <p:spPr>
          <a:xfrm>
            <a:off x="251550" y="1525175"/>
            <a:ext cx="4506300" cy="5332800"/>
          </a:xfrm>
          <a:prstGeom prst="rect">
            <a:avLst/>
          </a:prstGeom>
          <a:noFill/>
          <a:ln>
            <a:noFill/>
          </a:ln>
        </p:spPr>
        <p:txBody>
          <a:bodyPr anchorCtr="0" anchor="t" bIns="45700" lIns="91425" spcFirstLastPara="1" rIns="91425" wrap="square" tIns="45700">
            <a:normAutofit/>
          </a:bodyPr>
          <a:lstStyle/>
          <a:p>
            <a:pPr indent="-191135" lvl="0" marL="228600" rtl="0" algn="l">
              <a:lnSpc>
                <a:spcPct val="70000"/>
              </a:lnSpc>
              <a:spcBef>
                <a:spcPts val="0"/>
              </a:spcBef>
              <a:spcAft>
                <a:spcPts val="0"/>
              </a:spcAft>
              <a:buClr>
                <a:schemeClr val="dk1"/>
              </a:buClr>
              <a:buSzPts val="2000"/>
              <a:buChar char="●"/>
            </a:pPr>
            <a:r>
              <a:rPr lang="en-GB" sz="2000"/>
              <a:t>Why not try making pasta from scratch? Particularly as pasta isn’t easy to find in the shops due to the current circumstances. It can also be dried and stored to use another day!</a:t>
            </a:r>
            <a:endParaRPr sz="2000"/>
          </a:p>
          <a:p>
            <a:pPr indent="0" lvl="0" marL="228600" rtl="0" algn="l">
              <a:lnSpc>
                <a:spcPct val="70000"/>
              </a:lnSpc>
              <a:spcBef>
                <a:spcPts val="0"/>
              </a:spcBef>
              <a:spcAft>
                <a:spcPts val="0"/>
              </a:spcAft>
              <a:buNone/>
            </a:pPr>
            <a:r>
              <a:t/>
            </a:r>
            <a:endParaRPr sz="2000"/>
          </a:p>
          <a:p>
            <a:pPr indent="-191135" lvl="0" marL="228600" rtl="0" algn="l">
              <a:lnSpc>
                <a:spcPct val="70000"/>
              </a:lnSpc>
              <a:spcBef>
                <a:spcPts val="0"/>
              </a:spcBef>
              <a:spcAft>
                <a:spcPts val="0"/>
              </a:spcAft>
              <a:buClr>
                <a:schemeClr val="dk1"/>
              </a:buClr>
              <a:buSzPts val="2000"/>
              <a:buChar char="●"/>
            </a:pPr>
            <a:r>
              <a:rPr lang="en-GB" sz="2000"/>
              <a:t> If you have any leftover veggies, then you could be sitting down to ravioli or tagliatelle in under 2 hours!  Lots of recipes call for ‘00’ flour, this is just extra fine flour, plain flour will work perfectly fine. </a:t>
            </a:r>
            <a:endParaRPr sz="2000"/>
          </a:p>
          <a:p>
            <a:pPr indent="-64135" lvl="0" marL="228600" rtl="0" algn="l">
              <a:lnSpc>
                <a:spcPct val="70000"/>
              </a:lnSpc>
              <a:spcBef>
                <a:spcPts val="1000"/>
              </a:spcBef>
              <a:spcAft>
                <a:spcPts val="0"/>
              </a:spcAft>
              <a:buClr>
                <a:schemeClr val="dk1"/>
              </a:buClr>
              <a:buSzPts val="2590"/>
              <a:buNone/>
            </a:pPr>
            <a:r>
              <a:t/>
            </a:r>
            <a:endParaRPr sz="1800"/>
          </a:p>
          <a:p>
            <a:pPr indent="-64135" lvl="0" marL="228600" rtl="0" algn="l">
              <a:lnSpc>
                <a:spcPct val="70000"/>
              </a:lnSpc>
              <a:spcBef>
                <a:spcPts val="1000"/>
              </a:spcBef>
              <a:spcAft>
                <a:spcPts val="0"/>
              </a:spcAft>
              <a:buClr>
                <a:schemeClr val="dk1"/>
              </a:buClr>
              <a:buSzPts val="2590"/>
              <a:buNone/>
            </a:pPr>
            <a:r>
              <a:t/>
            </a:r>
            <a:endParaRPr sz="1800"/>
          </a:p>
          <a:p>
            <a:pPr indent="-64135" lvl="0" marL="228600" rtl="0" algn="l">
              <a:lnSpc>
                <a:spcPct val="70000"/>
              </a:lnSpc>
              <a:spcBef>
                <a:spcPts val="1000"/>
              </a:spcBef>
              <a:spcAft>
                <a:spcPts val="2100"/>
              </a:spcAft>
              <a:buClr>
                <a:schemeClr val="dk1"/>
              </a:buClr>
              <a:buSzPts val="2590"/>
              <a:buNone/>
            </a:pPr>
            <a:r>
              <a:t/>
            </a:r>
            <a:endParaRPr sz="1800"/>
          </a:p>
        </p:txBody>
      </p:sp>
      <p:sp>
        <p:nvSpPr>
          <p:cNvPr id="248" name="Google Shape;248;p5"/>
          <p:cNvSpPr txBox="1"/>
          <p:nvPr/>
        </p:nvSpPr>
        <p:spPr>
          <a:xfrm>
            <a:off x="4326850" y="4720800"/>
            <a:ext cx="7755600" cy="1884900"/>
          </a:xfrm>
          <a:prstGeom prst="rect">
            <a:avLst/>
          </a:prstGeom>
          <a:noFill/>
          <a:ln>
            <a:noFill/>
          </a:ln>
        </p:spPr>
        <p:txBody>
          <a:bodyPr anchorCtr="0" anchor="t" bIns="91425" lIns="91425" spcFirstLastPara="1" rIns="91425" wrap="square" tIns="91425">
            <a:noAutofit/>
          </a:bodyPr>
          <a:lstStyle/>
          <a:p>
            <a:pPr indent="-153035" lvl="0" marL="228600" rtl="0" algn="l">
              <a:lnSpc>
                <a:spcPct val="70000"/>
              </a:lnSpc>
              <a:spcBef>
                <a:spcPts val="1000"/>
              </a:spcBef>
              <a:spcAft>
                <a:spcPts val="0"/>
              </a:spcAft>
              <a:buClr>
                <a:schemeClr val="dk1"/>
              </a:buClr>
              <a:buSzPts val="1400"/>
              <a:buFont typeface="Source Code Pro"/>
              <a:buChar char="●"/>
            </a:pPr>
            <a:r>
              <a:rPr lang="en-GB">
                <a:solidFill>
                  <a:schemeClr val="dk2"/>
                </a:solidFill>
                <a:latin typeface="Source Code Pro"/>
                <a:ea typeface="Source Code Pro"/>
                <a:cs typeface="Source Code Pro"/>
                <a:sym typeface="Source Code Pro"/>
              </a:rPr>
              <a:t>Here’s Jamie’s ‘Keep Cooking and Carry on’ version that doesn’t require eggs:</a:t>
            </a:r>
            <a:endParaRPr>
              <a:solidFill>
                <a:schemeClr val="dk2"/>
              </a:solidFill>
              <a:latin typeface="Source Code Pro"/>
              <a:ea typeface="Source Code Pro"/>
              <a:cs typeface="Source Code Pro"/>
              <a:sym typeface="Source Code Pro"/>
            </a:endParaRPr>
          </a:p>
          <a:p>
            <a:pPr indent="-153035" lvl="0" marL="228600" rtl="0" algn="l">
              <a:lnSpc>
                <a:spcPct val="70000"/>
              </a:lnSpc>
              <a:spcBef>
                <a:spcPts val="1000"/>
              </a:spcBef>
              <a:spcAft>
                <a:spcPts val="0"/>
              </a:spcAft>
              <a:buClr>
                <a:schemeClr val="dk1"/>
              </a:buClr>
              <a:buSzPts val="1400"/>
              <a:buFont typeface="Source Code Pro"/>
              <a:buChar char="●"/>
            </a:pPr>
            <a:r>
              <a:rPr lang="en-GB" u="sng">
                <a:solidFill>
                  <a:schemeClr val="accent5"/>
                </a:solidFill>
                <a:latin typeface="Source Code Pro"/>
                <a:ea typeface="Source Code Pro"/>
                <a:cs typeface="Source Code Pro"/>
                <a:sym typeface="Source Code Pro"/>
                <a:hlinkClick r:id="rId3"/>
              </a:rPr>
              <a:t>https://www.jamieoliver.com/recipes/pasta-recipes/super-quick-fresh-pasta/</a:t>
            </a:r>
            <a:endParaRPr>
              <a:solidFill>
                <a:schemeClr val="dk2"/>
              </a:solidFill>
              <a:latin typeface="Source Code Pro"/>
              <a:ea typeface="Source Code Pro"/>
              <a:cs typeface="Source Code Pro"/>
              <a:sym typeface="Source Code Pro"/>
            </a:endParaRPr>
          </a:p>
          <a:p>
            <a:pPr indent="-153035" lvl="0" marL="228600" rtl="0" algn="l">
              <a:lnSpc>
                <a:spcPct val="70000"/>
              </a:lnSpc>
              <a:spcBef>
                <a:spcPts val="1000"/>
              </a:spcBef>
              <a:spcAft>
                <a:spcPts val="0"/>
              </a:spcAft>
              <a:buClr>
                <a:schemeClr val="dk1"/>
              </a:buClr>
              <a:buSzPts val="1400"/>
              <a:buFont typeface="Source Code Pro"/>
              <a:buChar char="●"/>
            </a:pPr>
            <a:r>
              <a:rPr lang="en-GB">
                <a:solidFill>
                  <a:schemeClr val="dk2"/>
                </a:solidFill>
                <a:latin typeface="Source Code Pro"/>
                <a:ea typeface="Source Code Pro"/>
                <a:cs typeface="Source Code Pro"/>
                <a:sym typeface="Source Code Pro"/>
              </a:rPr>
              <a:t>Here are some more traditional versions that require eggs, but may give you the result you’re used to, including that yellow colour: </a:t>
            </a:r>
            <a:r>
              <a:rPr lang="en-GB" u="sng">
                <a:solidFill>
                  <a:schemeClr val="accent5"/>
                </a:solidFill>
                <a:latin typeface="Source Code Pro"/>
                <a:ea typeface="Source Code Pro"/>
                <a:cs typeface="Source Code Pro"/>
                <a:sym typeface="Source Code Pro"/>
                <a:hlinkClick r:id="rId4"/>
              </a:rPr>
              <a:t>https://www.bbcgoodfood.com/recipes/fresh-pasta</a:t>
            </a:r>
            <a:endParaRPr>
              <a:solidFill>
                <a:schemeClr val="dk2"/>
              </a:solidFill>
              <a:latin typeface="Source Code Pro"/>
              <a:ea typeface="Source Code Pro"/>
              <a:cs typeface="Source Code Pro"/>
              <a:sym typeface="Source Code Pro"/>
            </a:endParaRPr>
          </a:p>
          <a:p>
            <a:pPr indent="-153035" lvl="0" marL="228600" rtl="0" algn="l">
              <a:lnSpc>
                <a:spcPct val="70000"/>
              </a:lnSpc>
              <a:spcBef>
                <a:spcPts val="1000"/>
              </a:spcBef>
              <a:spcAft>
                <a:spcPts val="0"/>
              </a:spcAft>
              <a:buClr>
                <a:schemeClr val="dk1"/>
              </a:buClr>
              <a:buSzPts val="1400"/>
              <a:buFont typeface="Source Code Pro"/>
              <a:buChar char="●"/>
            </a:pPr>
            <a:r>
              <a:rPr lang="en-GB" u="sng">
                <a:solidFill>
                  <a:schemeClr val="accent5"/>
                </a:solidFill>
                <a:latin typeface="Source Code Pro"/>
                <a:ea typeface="Source Code Pro"/>
                <a:cs typeface="Source Code Pro"/>
                <a:sym typeface="Source Code Pro"/>
                <a:hlinkClick r:id="rId5"/>
              </a:rPr>
              <a:t>https://www.biggerbolderbaking.com/homemade-pasta-2-ingredient/</a:t>
            </a:r>
            <a:endParaRPr>
              <a:solidFill>
                <a:schemeClr val="dk2"/>
              </a:solidFill>
              <a:latin typeface="Source Code Pro"/>
              <a:ea typeface="Source Code Pro"/>
              <a:cs typeface="Source Code Pro"/>
              <a:sym typeface="Source Code Pro"/>
            </a:endParaRPr>
          </a:p>
        </p:txBody>
      </p:sp>
      <p:pic>
        <p:nvPicPr>
          <p:cNvPr id="249" name="Google Shape;249;p5"/>
          <p:cNvPicPr preferRelativeResize="0"/>
          <p:nvPr/>
        </p:nvPicPr>
        <p:blipFill>
          <a:blip r:embed="rId6">
            <a:alphaModFix/>
          </a:blip>
          <a:stretch>
            <a:fillRect/>
          </a:stretch>
        </p:blipFill>
        <p:spPr>
          <a:xfrm>
            <a:off x="8969400" y="0"/>
            <a:ext cx="3222600" cy="4028250"/>
          </a:xfrm>
          <a:prstGeom prst="rect">
            <a:avLst/>
          </a:prstGeom>
          <a:noFill/>
          <a:ln>
            <a:noFill/>
          </a:ln>
        </p:spPr>
      </p:pic>
      <p:pic>
        <p:nvPicPr>
          <p:cNvPr id="250" name="Google Shape;250;p5"/>
          <p:cNvPicPr preferRelativeResize="0"/>
          <p:nvPr/>
        </p:nvPicPr>
        <p:blipFill>
          <a:blip r:embed="rId7">
            <a:alphaModFix/>
          </a:blip>
          <a:stretch>
            <a:fillRect/>
          </a:stretch>
        </p:blipFill>
        <p:spPr>
          <a:xfrm>
            <a:off x="5746799" y="0"/>
            <a:ext cx="3222601" cy="40252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g73cb91fa9c_2_24"/>
          <p:cNvSpPr txBox="1"/>
          <p:nvPr>
            <p:ph idx="1" type="body"/>
          </p:nvPr>
        </p:nvSpPr>
        <p:spPr>
          <a:xfrm>
            <a:off x="215650" y="3160975"/>
            <a:ext cx="6971400" cy="3303300"/>
          </a:xfrm>
          <a:prstGeom prst="rect">
            <a:avLst/>
          </a:prstGeom>
        </p:spPr>
        <p:txBody>
          <a:bodyPr anchorCtr="0" anchor="t" bIns="45700" lIns="91425" spcFirstLastPara="1" rIns="91425" wrap="square" tIns="45700">
            <a:noAutofit/>
          </a:bodyPr>
          <a:lstStyle/>
          <a:p>
            <a:pPr indent="0" lvl="0" marL="0" rtl="0" algn="l">
              <a:spcBef>
                <a:spcPts val="1000"/>
              </a:spcBef>
              <a:spcAft>
                <a:spcPts val="2100"/>
              </a:spcAft>
              <a:buNone/>
            </a:pPr>
            <a:r>
              <a:rPr lang="en-GB"/>
              <a:t>Remember!</a:t>
            </a:r>
            <a:r>
              <a:rPr lang="en-GB"/>
              <a:t>Whatever you choose to make, please send us pictures of your results! We’re all excited to see how you get on and try these recipes ourselves! Get a little competitive, submit your pictures and recipes, there may even be prizes! let’s see who will make the best dish and take the best insta-worthy photo! </a:t>
            </a:r>
            <a:endParaRPr/>
          </a:p>
        </p:txBody>
      </p:sp>
      <p:pic>
        <p:nvPicPr>
          <p:cNvPr id="256" name="Google Shape;256;g73cb91fa9c_2_24"/>
          <p:cNvPicPr preferRelativeResize="0"/>
          <p:nvPr/>
        </p:nvPicPr>
        <p:blipFill>
          <a:blip r:embed="rId3">
            <a:alphaModFix/>
          </a:blip>
          <a:stretch>
            <a:fillRect/>
          </a:stretch>
        </p:blipFill>
        <p:spPr>
          <a:xfrm>
            <a:off x="7777450" y="3914975"/>
            <a:ext cx="4414549" cy="2943026"/>
          </a:xfrm>
          <a:prstGeom prst="rect">
            <a:avLst/>
          </a:prstGeom>
          <a:noFill/>
          <a:ln>
            <a:noFill/>
          </a:ln>
        </p:spPr>
      </p:pic>
      <p:pic>
        <p:nvPicPr>
          <p:cNvPr id="257" name="Google Shape;257;g73cb91fa9c_2_24"/>
          <p:cNvPicPr preferRelativeResize="0"/>
          <p:nvPr/>
        </p:nvPicPr>
        <p:blipFill>
          <a:blip r:embed="rId4">
            <a:alphaModFix/>
          </a:blip>
          <a:stretch>
            <a:fillRect/>
          </a:stretch>
        </p:blipFill>
        <p:spPr>
          <a:xfrm>
            <a:off x="7759750" y="0"/>
            <a:ext cx="4432250" cy="2943025"/>
          </a:xfrm>
          <a:prstGeom prst="rect">
            <a:avLst/>
          </a:prstGeom>
          <a:noFill/>
          <a:ln>
            <a:noFill/>
          </a:ln>
        </p:spPr>
      </p:pic>
      <p:pic>
        <p:nvPicPr>
          <p:cNvPr id="258" name="Google Shape;258;g73cb91fa9c_2_24"/>
          <p:cNvPicPr preferRelativeResize="0"/>
          <p:nvPr/>
        </p:nvPicPr>
        <p:blipFill>
          <a:blip r:embed="rId5">
            <a:alphaModFix/>
          </a:blip>
          <a:stretch>
            <a:fillRect/>
          </a:stretch>
        </p:blipFill>
        <p:spPr>
          <a:xfrm>
            <a:off x="0" y="0"/>
            <a:ext cx="5691476" cy="251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
          <p:cNvSpPr txBox="1"/>
          <p:nvPr>
            <p:ph idx="1" type="body"/>
          </p:nvPr>
        </p:nvSpPr>
        <p:spPr>
          <a:xfrm>
            <a:off x="637525" y="65867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Everyone is trying something new or trying to get better at something. This cooking challenge will allow you all to practise your skills whether you are newbies or experienced cooks! I challenge you to try something new, create a dish or an entire meal for your family!</a:t>
            </a:r>
            <a:endParaRPr/>
          </a:p>
        </p:txBody>
      </p:sp>
      <p:pic>
        <p:nvPicPr>
          <p:cNvPr id="144" name="Google Shape;144;p2"/>
          <p:cNvPicPr preferRelativeResize="0"/>
          <p:nvPr/>
        </p:nvPicPr>
        <p:blipFill>
          <a:blip r:embed="rId3">
            <a:alphaModFix/>
          </a:blip>
          <a:stretch>
            <a:fillRect/>
          </a:stretch>
        </p:blipFill>
        <p:spPr>
          <a:xfrm>
            <a:off x="520625" y="3723375"/>
            <a:ext cx="5944200" cy="3134624"/>
          </a:xfrm>
          <a:prstGeom prst="rect">
            <a:avLst/>
          </a:prstGeom>
          <a:noFill/>
          <a:ln>
            <a:noFill/>
          </a:ln>
        </p:spPr>
      </p:pic>
      <p:pic>
        <p:nvPicPr>
          <p:cNvPr id="145" name="Google Shape;145;p2"/>
          <p:cNvPicPr preferRelativeResize="0"/>
          <p:nvPr/>
        </p:nvPicPr>
        <p:blipFill>
          <a:blip r:embed="rId4">
            <a:alphaModFix/>
          </a:blip>
          <a:stretch>
            <a:fillRect/>
          </a:stretch>
        </p:blipFill>
        <p:spPr>
          <a:xfrm>
            <a:off x="6464825" y="3723375"/>
            <a:ext cx="4688309" cy="3134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g73cb91fa9c_2_5"/>
          <p:cNvSpPr txBox="1"/>
          <p:nvPr>
            <p:ph idx="1" type="body"/>
          </p:nvPr>
        </p:nvSpPr>
        <p:spPr>
          <a:xfrm>
            <a:off x="215650" y="3160975"/>
            <a:ext cx="6971400" cy="3303300"/>
          </a:xfrm>
          <a:prstGeom prst="rect">
            <a:avLst/>
          </a:prstGeom>
        </p:spPr>
        <p:txBody>
          <a:bodyPr anchorCtr="0" anchor="t" bIns="45700" lIns="91425" spcFirstLastPara="1" rIns="91425" wrap="square" tIns="45700">
            <a:noAutofit/>
          </a:bodyPr>
          <a:lstStyle/>
          <a:p>
            <a:pPr indent="0" lvl="0" marL="0" rtl="0" algn="l">
              <a:spcBef>
                <a:spcPts val="1000"/>
              </a:spcBef>
              <a:spcAft>
                <a:spcPts val="2100"/>
              </a:spcAft>
              <a:buNone/>
            </a:pPr>
            <a:r>
              <a:rPr lang="en-GB"/>
              <a:t>Whatever you choose to make, please send us pictures of your results! We’re all excited to see how you get on and try these recipes ourselves! Get a little competitive, </a:t>
            </a:r>
            <a:r>
              <a:rPr lang="en-GB"/>
              <a:t>submit</a:t>
            </a:r>
            <a:r>
              <a:rPr lang="en-GB"/>
              <a:t> your pictures and recipes, there may even be prizes! let’s see who will make the best dish and take the best insta-worthy photo! </a:t>
            </a:r>
            <a:endParaRPr/>
          </a:p>
        </p:txBody>
      </p:sp>
      <p:pic>
        <p:nvPicPr>
          <p:cNvPr id="151" name="Google Shape;151;g73cb91fa9c_2_5"/>
          <p:cNvPicPr preferRelativeResize="0"/>
          <p:nvPr/>
        </p:nvPicPr>
        <p:blipFill>
          <a:blip r:embed="rId3">
            <a:alphaModFix/>
          </a:blip>
          <a:stretch>
            <a:fillRect/>
          </a:stretch>
        </p:blipFill>
        <p:spPr>
          <a:xfrm>
            <a:off x="7777450" y="3914975"/>
            <a:ext cx="4414549" cy="2943026"/>
          </a:xfrm>
          <a:prstGeom prst="rect">
            <a:avLst/>
          </a:prstGeom>
          <a:noFill/>
          <a:ln>
            <a:noFill/>
          </a:ln>
        </p:spPr>
      </p:pic>
      <p:pic>
        <p:nvPicPr>
          <p:cNvPr id="152" name="Google Shape;152;g73cb91fa9c_2_5"/>
          <p:cNvPicPr preferRelativeResize="0"/>
          <p:nvPr/>
        </p:nvPicPr>
        <p:blipFill>
          <a:blip r:embed="rId4">
            <a:alphaModFix/>
          </a:blip>
          <a:stretch>
            <a:fillRect/>
          </a:stretch>
        </p:blipFill>
        <p:spPr>
          <a:xfrm>
            <a:off x="7759750" y="0"/>
            <a:ext cx="4432250" cy="2943025"/>
          </a:xfrm>
          <a:prstGeom prst="rect">
            <a:avLst/>
          </a:prstGeom>
          <a:noFill/>
          <a:ln>
            <a:noFill/>
          </a:ln>
        </p:spPr>
      </p:pic>
      <p:pic>
        <p:nvPicPr>
          <p:cNvPr id="153" name="Google Shape;153;g73cb91fa9c_2_5"/>
          <p:cNvPicPr preferRelativeResize="0"/>
          <p:nvPr/>
        </p:nvPicPr>
        <p:blipFill>
          <a:blip r:embed="rId5">
            <a:alphaModFix/>
          </a:blip>
          <a:stretch>
            <a:fillRect/>
          </a:stretch>
        </p:blipFill>
        <p:spPr>
          <a:xfrm>
            <a:off x="0" y="0"/>
            <a:ext cx="5691476" cy="2511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
          <p:cNvSpPr txBox="1"/>
          <p:nvPr>
            <p:ph type="title"/>
          </p:nvPr>
        </p:nvSpPr>
        <p:spPr>
          <a:xfrm>
            <a:off x="429725" y="1286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Why not try using carrots!?</a:t>
            </a:r>
            <a:endParaRPr/>
          </a:p>
        </p:txBody>
      </p:sp>
      <p:sp>
        <p:nvSpPr>
          <p:cNvPr id="159" name="Google Shape;159;p3"/>
          <p:cNvSpPr txBox="1"/>
          <p:nvPr>
            <p:ph idx="1" type="body"/>
          </p:nvPr>
        </p:nvSpPr>
        <p:spPr>
          <a:xfrm>
            <a:off x="1074700" y="1690700"/>
            <a:ext cx="4536300" cy="40110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2100"/>
              </a:spcAft>
              <a:buClr>
                <a:schemeClr val="dk1"/>
              </a:buClr>
              <a:buSzPts val="2800"/>
              <a:buNone/>
            </a:pPr>
            <a:r>
              <a:rPr lang="en-GB"/>
              <a:t>I challenge you to create a dish, sweet or savoury that includes carrot as an ingredient. There are many health benefits to eating carrots, they are in season and will keep the Easter Bunny happy a little while longer! </a:t>
            </a:r>
            <a:endParaRPr/>
          </a:p>
        </p:txBody>
      </p:sp>
      <p:pic>
        <p:nvPicPr>
          <p:cNvPr id="160" name="Google Shape;160;p3"/>
          <p:cNvPicPr preferRelativeResize="0"/>
          <p:nvPr/>
        </p:nvPicPr>
        <p:blipFill>
          <a:blip r:embed="rId3">
            <a:alphaModFix/>
          </a:blip>
          <a:stretch>
            <a:fillRect/>
          </a:stretch>
        </p:blipFill>
        <p:spPr>
          <a:xfrm>
            <a:off x="6054741" y="1332091"/>
            <a:ext cx="6027375" cy="4010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g73cb91fa9c_0_474"/>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4800"/>
              <a:t>Inspiration</a:t>
            </a:r>
            <a:endParaRPr sz="4800"/>
          </a:p>
        </p:txBody>
      </p:sp>
      <p:sp>
        <p:nvSpPr>
          <p:cNvPr id="166" name="Google Shape;166;g73cb91fa9c_0_474"/>
          <p:cNvSpPr txBox="1"/>
          <p:nvPr>
            <p:ph idx="1" type="body"/>
          </p:nvPr>
        </p:nvSpPr>
        <p:spPr>
          <a:xfrm>
            <a:off x="838200" y="1825625"/>
            <a:ext cx="10759500" cy="4654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1800"/>
              <a:t>Whether you fancy a snack, something sweet or savoury, there are many recipes from all over the world for you to try! I have included a recipe for a cake on the next few slides, but in case you fancy trying something different:</a:t>
            </a:r>
            <a:endParaRPr sz="1800"/>
          </a:p>
          <a:p>
            <a:pPr indent="0" lvl="0" marL="0" rtl="0" algn="l">
              <a:spcBef>
                <a:spcPts val="2100"/>
              </a:spcBef>
              <a:spcAft>
                <a:spcPts val="0"/>
              </a:spcAft>
              <a:buNone/>
            </a:pPr>
            <a:r>
              <a:rPr lang="en-GB" sz="1800"/>
              <a:t>Carrot and cumin hummus:</a:t>
            </a:r>
            <a:endParaRPr sz="1800"/>
          </a:p>
          <a:p>
            <a:pPr indent="0" lvl="0" marL="0" rtl="0" algn="l">
              <a:spcBef>
                <a:spcPts val="2100"/>
              </a:spcBef>
              <a:spcAft>
                <a:spcPts val="0"/>
              </a:spcAft>
              <a:buNone/>
            </a:pPr>
            <a:r>
              <a:rPr lang="en-GB" sz="1800" u="sng">
                <a:solidFill>
                  <a:schemeClr val="hlink"/>
                </a:solidFill>
                <a:latin typeface="Arial"/>
                <a:ea typeface="Arial"/>
                <a:cs typeface="Arial"/>
                <a:sym typeface="Arial"/>
                <a:hlinkClick r:id="rId3"/>
              </a:rPr>
              <a:t>https://www.bbcgoodfood.com/recipes/carrot-cumin-humous-swirled-harissa</a:t>
            </a:r>
            <a:endParaRPr sz="1800"/>
          </a:p>
          <a:p>
            <a:pPr indent="0" lvl="0" marL="0" rtl="0" algn="l">
              <a:spcBef>
                <a:spcPts val="2100"/>
              </a:spcBef>
              <a:spcAft>
                <a:spcPts val="0"/>
              </a:spcAft>
              <a:buNone/>
            </a:pPr>
            <a:r>
              <a:rPr lang="en-GB" sz="1800"/>
              <a:t>Spiced carrot and lentil soup:</a:t>
            </a:r>
            <a:r>
              <a:rPr lang="en-GB" sz="1800" u="sng">
                <a:solidFill>
                  <a:schemeClr val="hlink"/>
                </a:solidFill>
                <a:latin typeface="Arial"/>
                <a:ea typeface="Arial"/>
                <a:cs typeface="Arial"/>
                <a:sym typeface="Arial"/>
                <a:hlinkClick r:id="rId4"/>
              </a:rPr>
              <a:t>https://www.bbcgoodfood.com/recipes/spiced-carrot-lentil-soup</a:t>
            </a:r>
            <a:endParaRPr sz="1800"/>
          </a:p>
          <a:p>
            <a:pPr indent="0" lvl="0" marL="0" rtl="0" algn="l">
              <a:spcBef>
                <a:spcPts val="2100"/>
              </a:spcBef>
              <a:spcAft>
                <a:spcPts val="0"/>
              </a:spcAft>
              <a:buNone/>
            </a:pPr>
            <a:r>
              <a:rPr lang="en-GB" sz="1800"/>
              <a:t>Carrot, mushroom and </a:t>
            </a:r>
            <a:r>
              <a:rPr lang="en-GB" sz="1800"/>
              <a:t>hazelnut</a:t>
            </a:r>
            <a:r>
              <a:rPr lang="en-GB" sz="1800"/>
              <a:t> tart:</a:t>
            </a:r>
            <a:endParaRPr sz="1800"/>
          </a:p>
          <a:p>
            <a:pPr indent="0" lvl="0" marL="0" rtl="0" algn="l">
              <a:spcBef>
                <a:spcPts val="2100"/>
              </a:spcBef>
              <a:spcAft>
                <a:spcPts val="0"/>
              </a:spcAft>
              <a:buNone/>
            </a:pPr>
            <a:r>
              <a:rPr lang="en-GB" sz="1800" u="sng">
                <a:solidFill>
                  <a:schemeClr val="hlink"/>
                </a:solidFill>
                <a:latin typeface="Arial"/>
                <a:ea typeface="Arial"/>
                <a:cs typeface="Arial"/>
                <a:sym typeface="Arial"/>
                <a:hlinkClick r:id="rId5"/>
              </a:rPr>
              <a:t>https://www.bbcgoodfood.com/recipes/golden-glazed-carrot-mushroom-hazelnut-tart</a:t>
            </a:r>
            <a:endParaRPr sz="1800"/>
          </a:p>
          <a:p>
            <a:pPr indent="0" lvl="0" marL="0" rtl="0" algn="l">
              <a:spcBef>
                <a:spcPts val="2100"/>
              </a:spcBef>
              <a:spcAft>
                <a:spcPts val="0"/>
              </a:spcAft>
              <a:buNone/>
            </a:pPr>
            <a:r>
              <a:rPr lang="en-GB" sz="1800"/>
              <a:t>Skinny carrot fries:</a:t>
            </a:r>
            <a:r>
              <a:rPr lang="en-GB" sz="1800" u="sng">
                <a:solidFill>
                  <a:schemeClr val="hlink"/>
                </a:solidFill>
                <a:latin typeface="Arial"/>
                <a:ea typeface="Arial"/>
                <a:cs typeface="Arial"/>
                <a:sym typeface="Arial"/>
                <a:hlinkClick r:id="rId6"/>
              </a:rPr>
              <a:t>https://www.bbcgoodfood.com/recipes/skinny-carrot-fries</a:t>
            </a:r>
            <a:endParaRPr sz="1800"/>
          </a:p>
          <a:p>
            <a:pPr indent="0" lvl="0" marL="0" rtl="0" algn="l">
              <a:spcBef>
                <a:spcPts val="2100"/>
              </a:spcBef>
              <a:spcAft>
                <a:spcPts val="0"/>
              </a:spcAft>
              <a:buNone/>
            </a:pPr>
            <a:r>
              <a:rPr lang="en-GB" sz="1800"/>
              <a:t>Gajar Halwa: </a:t>
            </a:r>
            <a:r>
              <a:rPr lang="en-GB" sz="1800" u="sng">
                <a:solidFill>
                  <a:schemeClr val="hlink"/>
                </a:solidFill>
                <a:latin typeface="Arial"/>
                <a:ea typeface="Arial"/>
                <a:cs typeface="Arial"/>
                <a:sym typeface="Arial"/>
                <a:hlinkClick r:id="rId7"/>
              </a:rPr>
              <a:t>https://food.ndtv.com/recipe-gajar-ka-halwa-218426</a:t>
            </a:r>
            <a:endParaRPr sz="1800"/>
          </a:p>
          <a:p>
            <a:pPr indent="0" lvl="0" marL="0" rtl="0" algn="l">
              <a:spcBef>
                <a:spcPts val="2100"/>
              </a:spcBef>
              <a:spcAft>
                <a:spcPts val="0"/>
              </a:spcAft>
              <a:buNone/>
            </a:pPr>
            <a:r>
              <a:t/>
            </a:r>
            <a:endParaRPr sz="1400"/>
          </a:p>
          <a:p>
            <a:pPr indent="0" lvl="0" marL="0" rtl="0" algn="l">
              <a:spcBef>
                <a:spcPts val="2100"/>
              </a:spcBef>
              <a:spcAft>
                <a:spcPts val="0"/>
              </a:spcAft>
              <a:buNone/>
            </a:pPr>
            <a:r>
              <a:t/>
            </a:r>
            <a:endParaRPr sz="1400"/>
          </a:p>
          <a:p>
            <a:pPr indent="0" lvl="0" marL="0" rtl="0" algn="l">
              <a:spcBef>
                <a:spcPts val="2100"/>
              </a:spcBef>
              <a:spcAft>
                <a:spcPts val="2100"/>
              </a:spcAft>
              <a:buNone/>
            </a:pPr>
            <a:r>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0" name="Shape 170"/>
        <p:cNvGrpSpPr/>
        <p:nvPr/>
      </p:nvGrpSpPr>
      <p:grpSpPr>
        <a:xfrm>
          <a:off x="0" y="0"/>
          <a:ext cx="0" cy="0"/>
          <a:chOff x="0" y="0"/>
          <a:chExt cx="0" cy="0"/>
        </a:xfrm>
      </p:grpSpPr>
      <p:sp>
        <p:nvSpPr>
          <p:cNvPr id="171" name="Google Shape;171;g73cb91fa9c_0_369"/>
          <p:cNvSpPr/>
          <p:nvPr/>
        </p:nvSpPr>
        <p:spPr>
          <a:xfrm>
            <a:off x="336884" y="321177"/>
            <a:ext cx="4332300" cy="6179700"/>
          </a:xfrm>
          <a:prstGeom prst="rect">
            <a:avLst/>
          </a:prstGeom>
          <a:solidFill>
            <a:srgbClr val="404040">
              <a:alpha val="89800"/>
            </a:srgbClr>
          </a:solidFill>
          <a:ln cap="sq" cmpd="thinThick" w="127000">
            <a:solidFill>
              <a:srgbClr val="595959">
                <a:alpha val="8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g73cb91fa9c_0_369"/>
          <p:cNvSpPr txBox="1"/>
          <p:nvPr>
            <p:ph type="ctrTitle"/>
          </p:nvPr>
        </p:nvSpPr>
        <p:spPr>
          <a:xfrm>
            <a:off x="674237" y="914400"/>
            <a:ext cx="3657600" cy="2887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Calibri"/>
              <a:buNone/>
            </a:pPr>
            <a:r>
              <a:rPr lang="en-GB" sz="4800">
                <a:solidFill>
                  <a:srgbClr val="FFFFFF"/>
                </a:solidFill>
              </a:rPr>
              <a:t>Carrot, Orange and Courgette Cake</a:t>
            </a:r>
            <a:endParaRPr/>
          </a:p>
        </p:txBody>
      </p:sp>
      <p:sp>
        <p:nvSpPr>
          <p:cNvPr id="173" name="Google Shape;173;g73cb91fa9c_0_369"/>
          <p:cNvSpPr txBox="1"/>
          <p:nvPr>
            <p:ph idx="1" type="subTitle"/>
          </p:nvPr>
        </p:nvSpPr>
        <p:spPr>
          <a:xfrm>
            <a:off x="674237" y="4170501"/>
            <a:ext cx="3657600" cy="1525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t/>
            </a:r>
            <a:endParaRPr sz="2000">
              <a:solidFill>
                <a:srgbClr val="FFFFFF"/>
              </a:solidFill>
            </a:endParaRPr>
          </a:p>
        </p:txBody>
      </p:sp>
      <p:cxnSp>
        <p:nvCxnSpPr>
          <p:cNvPr id="174" name="Google Shape;174;g73cb91fa9c_0_369"/>
          <p:cNvCxnSpPr/>
          <p:nvPr/>
        </p:nvCxnSpPr>
        <p:spPr>
          <a:xfrm>
            <a:off x="1191126" y="3910267"/>
            <a:ext cx="2586900" cy="0"/>
          </a:xfrm>
          <a:prstGeom prst="straightConnector1">
            <a:avLst/>
          </a:prstGeom>
          <a:noFill/>
          <a:ln cap="flat" cmpd="sng" w="22225">
            <a:solidFill>
              <a:srgbClr val="D9D9D9"/>
            </a:solidFill>
            <a:prstDash val="solid"/>
            <a:miter lim="800000"/>
            <a:headEnd len="sm" w="sm" type="none"/>
            <a:tailEnd len="sm" w="sm" type="none"/>
          </a:ln>
        </p:spPr>
      </p:cxnSp>
      <p:pic>
        <p:nvPicPr>
          <p:cNvPr descr="A slice of cake on a plate&#10;&#10;Description automatically generated" id="175" name="Google Shape;175;g73cb91fa9c_0_369"/>
          <p:cNvPicPr preferRelativeResize="0"/>
          <p:nvPr/>
        </p:nvPicPr>
        <p:blipFill rotWithShape="1">
          <a:blip r:embed="rId3">
            <a:alphaModFix/>
          </a:blip>
          <a:srcRect b="0" l="0" r="0" t="0"/>
          <a:stretch/>
        </p:blipFill>
        <p:spPr>
          <a:xfrm>
            <a:off x="5190487" y="492573"/>
            <a:ext cx="6480215" cy="58807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9" name="Shape 179"/>
        <p:cNvGrpSpPr/>
        <p:nvPr/>
      </p:nvGrpSpPr>
      <p:grpSpPr>
        <a:xfrm>
          <a:off x="0" y="0"/>
          <a:ext cx="0" cy="0"/>
          <a:chOff x="0" y="0"/>
          <a:chExt cx="0" cy="0"/>
        </a:xfrm>
      </p:grpSpPr>
      <p:sp>
        <p:nvSpPr>
          <p:cNvPr id="180" name="Google Shape;180;g73cb91fa9c_0_37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close up of a piece of bread&#10;&#10;Description automatically generated" id="181" name="Google Shape;181;g73cb91fa9c_0_377"/>
          <p:cNvPicPr preferRelativeResize="0"/>
          <p:nvPr/>
        </p:nvPicPr>
        <p:blipFill rotWithShape="1">
          <a:blip r:embed="rId3">
            <a:alphaModFix/>
          </a:blip>
          <a:srcRect b="0" l="21683" r="26822" t="0"/>
          <a:stretch/>
        </p:blipFill>
        <p:spPr>
          <a:xfrm>
            <a:off x="7092462" y="1825625"/>
            <a:ext cx="4258818" cy="4355772"/>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182" name="Google Shape;182;g73cb91fa9c_0_377"/>
          <p:cNvSpPr/>
          <p:nvPr/>
        </p:nvSpPr>
        <p:spPr>
          <a:xfrm flipH="1" rot="3186139">
            <a:off x="3931030" y="651687"/>
            <a:ext cx="4083360" cy="4083360"/>
          </a:xfrm>
          <a:prstGeom prst="arc">
            <a:avLst>
              <a:gd fmla="val 16200000" name="adj1"/>
              <a:gd fmla="val 20093138" name="adj2"/>
            </a:avLst>
          </a:prstGeom>
          <a:noFill/>
          <a:ln cap="rnd" cmpd="sng" w="127000">
            <a:solidFill>
              <a:schemeClr val="accent4">
                <a:alpha val="94900"/>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3" name="Google Shape;183;g73cb91fa9c_0_37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84" name="Google Shape;184;g73cb91fa9c_0_377"/>
          <p:cNvSpPr txBox="1"/>
          <p:nvPr>
            <p:ph idx="1" type="body"/>
          </p:nvPr>
        </p:nvSpPr>
        <p:spPr>
          <a:xfrm>
            <a:off x="838200" y="1825624"/>
            <a:ext cx="5393400" cy="4839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800"/>
              <a:buChar char="•"/>
            </a:pPr>
            <a:r>
              <a:rPr lang="en-GB" sz="1800"/>
              <a:t>This is a great recipe, moist, delicious and actually pretty healthy for a cake! The method is also really easy, so it’s a great recipe for the less than confident bakers and really good to make with others.</a:t>
            </a:r>
            <a:endParaRPr/>
          </a:p>
          <a:p>
            <a:pPr indent="-228600" lvl="0" marL="228600" rtl="0" algn="l">
              <a:lnSpc>
                <a:spcPct val="90000"/>
              </a:lnSpc>
              <a:spcBef>
                <a:spcPts val="1000"/>
              </a:spcBef>
              <a:spcAft>
                <a:spcPts val="0"/>
              </a:spcAft>
              <a:buClr>
                <a:schemeClr val="dk1"/>
              </a:buClr>
              <a:buSzPts val="1800"/>
              <a:buChar char="•"/>
            </a:pPr>
            <a:r>
              <a:rPr b="1" lang="en-GB" sz="1800"/>
              <a:t>Carrots </a:t>
            </a:r>
            <a:r>
              <a:rPr lang="en-GB" sz="1800"/>
              <a:t>are full of </a:t>
            </a:r>
            <a:r>
              <a:rPr b="1" lang="en-GB" sz="1800"/>
              <a:t>beta-carotene</a:t>
            </a:r>
            <a:r>
              <a:rPr lang="en-GB" sz="1800"/>
              <a:t> (where the orange colour comes from), which the body converts into </a:t>
            </a:r>
            <a:r>
              <a:rPr b="1" lang="en-GB" sz="1800"/>
              <a:t>vitamin A</a:t>
            </a:r>
            <a:r>
              <a:rPr lang="en-GB" sz="1800"/>
              <a:t> which is great for your eye and skin health.</a:t>
            </a:r>
            <a:endParaRPr/>
          </a:p>
          <a:p>
            <a:pPr indent="-228600" lvl="0" marL="228600" rtl="0" algn="l">
              <a:lnSpc>
                <a:spcPct val="90000"/>
              </a:lnSpc>
              <a:spcBef>
                <a:spcPts val="1000"/>
              </a:spcBef>
              <a:spcAft>
                <a:spcPts val="0"/>
              </a:spcAft>
              <a:buClr>
                <a:schemeClr val="dk1"/>
              </a:buClr>
              <a:buSzPts val="1800"/>
              <a:buChar char="•"/>
            </a:pPr>
            <a:r>
              <a:rPr b="1" lang="en-GB" sz="1800"/>
              <a:t>Oranges</a:t>
            </a:r>
            <a:r>
              <a:rPr lang="en-GB" sz="1800"/>
              <a:t> are packed full of </a:t>
            </a:r>
            <a:r>
              <a:rPr b="1" lang="en-GB" sz="1800"/>
              <a:t>vitamin C</a:t>
            </a:r>
            <a:r>
              <a:rPr lang="en-GB" sz="1800"/>
              <a:t>, which supports your immune system.</a:t>
            </a:r>
            <a:endParaRPr/>
          </a:p>
          <a:p>
            <a:pPr indent="-228600" lvl="0" marL="228600" rtl="0" algn="l">
              <a:lnSpc>
                <a:spcPct val="90000"/>
              </a:lnSpc>
              <a:spcBef>
                <a:spcPts val="1000"/>
              </a:spcBef>
              <a:spcAft>
                <a:spcPts val="0"/>
              </a:spcAft>
              <a:buClr>
                <a:schemeClr val="dk1"/>
              </a:buClr>
              <a:buSzPts val="1800"/>
              <a:buChar char="•"/>
            </a:pPr>
            <a:r>
              <a:rPr b="1" lang="en-GB" sz="1800"/>
              <a:t>Courgettes</a:t>
            </a:r>
            <a:r>
              <a:rPr lang="en-GB" sz="1800"/>
              <a:t> are also a great source of </a:t>
            </a:r>
            <a:r>
              <a:rPr b="1" lang="en-GB" sz="1800"/>
              <a:t>vitamin C</a:t>
            </a:r>
            <a:r>
              <a:rPr lang="en-GB" sz="1800"/>
              <a:t> as well as </a:t>
            </a:r>
            <a:r>
              <a:rPr b="1" lang="en-GB" sz="1800"/>
              <a:t>potassium</a:t>
            </a:r>
            <a:r>
              <a:rPr lang="en-GB" sz="1800"/>
              <a:t>, which supports muscle function and </a:t>
            </a:r>
            <a:r>
              <a:rPr b="1" lang="en-GB" sz="1800"/>
              <a:t>folic acid </a:t>
            </a:r>
            <a:r>
              <a:rPr lang="en-GB" sz="1800"/>
              <a:t>which supports the growth of new cells, particularly red blood cells.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8" name="Shape 188"/>
        <p:cNvGrpSpPr/>
        <p:nvPr/>
      </p:nvGrpSpPr>
      <p:grpSpPr>
        <a:xfrm>
          <a:off x="0" y="0"/>
          <a:ext cx="0" cy="0"/>
          <a:chOff x="0" y="0"/>
          <a:chExt cx="0" cy="0"/>
        </a:xfrm>
      </p:grpSpPr>
      <p:sp>
        <p:nvSpPr>
          <p:cNvPr id="189" name="Google Shape;189;g73cb91fa9c_0_385"/>
          <p:cNvSpPr txBox="1"/>
          <p:nvPr>
            <p:ph type="title"/>
          </p:nvPr>
        </p:nvSpPr>
        <p:spPr>
          <a:xfrm>
            <a:off x="4965430" y="629268"/>
            <a:ext cx="6586500" cy="1286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GB">
                <a:latin typeface="Calibri"/>
                <a:ea typeface="Calibri"/>
                <a:cs typeface="Calibri"/>
                <a:sym typeface="Calibri"/>
              </a:rPr>
              <a:t>Ingredients</a:t>
            </a:r>
            <a:endParaRPr/>
          </a:p>
        </p:txBody>
      </p:sp>
      <p:sp>
        <p:nvSpPr>
          <p:cNvPr id="190" name="Google Shape;190;g73cb91fa9c_0_385"/>
          <p:cNvSpPr txBox="1"/>
          <p:nvPr>
            <p:ph idx="1" type="body"/>
          </p:nvPr>
        </p:nvSpPr>
        <p:spPr>
          <a:xfrm>
            <a:off x="4965431" y="2115118"/>
            <a:ext cx="6586500" cy="46515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400"/>
              <a:buChar char="•"/>
            </a:pPr>
            <a:r>
              <a:rPr b="1" lang="en-GB" sz="1400"/>
              <a:t>The sponge:</a:t>
            </a:r>
            <a:endParaRPr/>
          </a:p>
          <a:p>
            <a:pPr indent="-228600" lvl="0" marL="228600" rtl="0" algn="l">
              <a:lnSpc>
                <a:spcPct val="90000"/>
              </a:lnSpc>
              <a:spcBef>
                <a:spcPts val="1000"/>
              </a:spcBef>
              <a:spcAft>
                <a:spcPts val="0"/>
              </a:spcAft>
              <a:buClr>
                <a:schemeClr val="dk1"/>
              </a:buClr>
              <a:buSzPts val="1400"/>
              <a:buChar char="•"/>
            </a:pPr>
            <a:r>
              <a:rPr lang="en-GB" sz="1400"/>
              <a:t>250g unsalted butter</a:t>
            </a:r>
            <a:endParaRPr/>
          </a:p>
          <a:p>
            <a:pPr indent="-228600" lvl="0" marL="228600" rtl="0" algn="l">
              <a:lnSpc>
                <a:spcPct val="90000"/>
              </a:lnSpc>
              <a:spcBef>
                <a:spcPts val="1000"/>
              </a:spcBef>
              <a:spcAft>
                <a:spcPts val="0"/>
              </a:spcAft>
              <a:buClr>
                <a:schemeClr val="dk1"/>
              </a:buClr>
              <a:buSzPts val="1400"/>
              <a:buChar char="•"/>
            </a:pPr>
            <a:r>
              <a:rPr lang="en-GB" sz="1400"/>
              <a:t>200g caster sugar</a:t>
            </a:r>
            <a:endParaRPr/>
          </a:p>
          <a:p>
            <a:pPr indent="-228600" lvl="0" marL="228600" rtl="0" algn="l">
              <a:lnSpc>
                <a:spcPct val="90000"/>
              </a:lnSpc>
              <a:spcBef>
                <a:spcPts val="1000"/>
              </a:spcBef>
              <a:spcAft>
                <a:spcPts val="0"/>
              </a:spcAft>
              <a:buClr>
                <a:schemeClr val="dk1"/>
              </a:buClr>
              <a:buSzPts val="1400"/>
              <a:buChar char="•"/>
            </a:pPr>
            <a:r>
              <a:rPr lang="en-GB" sz="1400"/>
              <a:t>3 large eggs</a:t>
            </a:r>
            <a:endParaRPr/>
          </a:p>
          <a:p>
            <a:pPr indent="-228600" lvl="0" marL="228600" rtl="0" algn="l">
              <a:lnSpc>
                <a:spcPct val="90000"/>
              </a:lnSpc>
              <a:spcBef>
                <a:spcPts val="1000"/>
              </a:spcBef>
              <a:spcAft>
                <a:spcPts val="0"/>
              </a:spcAft>
              <a:buClr>
                <a:schemeClr val="dk1"/>
              </a:buClr>
              <a:buSzPts val="1400"/>
              <a:buChar char="•"/>
            </a:pPr>
            <a:r>
              <a:rPr lang="en-GB" sz="1400"/>
              <a:t>250g self raising flour</a:t>
            </a:r>
            <a:endParaRPr/>
          </a:p>
          <a:p>
            <a:pPr indent="-228600" lvl="0" marL="228600" rtl="0" algn="l">
              <a:lnSpc>
                <a:spcPct val="90000"/>
              </a:lnSpc>
              <a:spcBef>
                <a:spcPts val="1000"/>
              </a:spcBef>
              <a:spcAft>
                <a:spcPts val="0"/>
              </a:spcAft>
              <a:buClr>
                <a:schemeClr val="dk1"/>
              </a:buClr>
              <a:buSzPts val="1400"/>
              <a:buChar char="•"/>
            </a:pPr>
            <a:r>
              <a:rPr lang="en-GB" sz="1400"/>
              <a:t>1 tsp bicarbonate soda</a:t>
            </a:r>
            <a:endParaRPr/>
          </a:p>
          <a:p>
            <a:pPr indent="-228600" lvl="0" marL="228600" rtl="0" algn="l">
              <a:lnSpc>
                <a:spcPct val="90000"/>
              </a:lnSpc>
              <a:spcBef>
                <a:spcPts val="1000"/>
              </a:spcBef>
              <a:spcAft>
                <a:spcPts val="0"/>
              </a:spcAft>
              <a:buClr>
                <a:schemeClr val="dk1"/>
              </a:buClr>
              <a:buSzPts val="1400"/>
              <a:buChar char="•"/>
            </a:pPr>
            <a:r>
              <a:rPr lang="en-GB" sz="1400"/>
              <a:t>The zest of 2 oranges</a:t>
            </a:r>
            <a:endParaRPr/>
          </a:p>
          <a:p>
            <a:pPr indent="-228600" lvl="0" marL="228600" rtl="0" algn="l">
              <a:lnSpc>
                <a:spcPct val="90000"/>
              </a:lnSpc>
              <a:spcBef>
                <a:spcPts val="1000"/>
              </a:spcBef>
              <a:spcAft>
                <a:spcPts val="0"/>
              </a:spcAft>
              <a:buClr>
                <a:schemeClr val="dk1"/>
              </a:buClr>
              <a:buSzPts val="1400"/>
              <a:buChar char="•"/>
            </a:pPr>
            <a:r>
              <a:rPr lang="en-GB" sz="1400"/>
              <a:t>1tsp of mixed spice (or cinnamon if you prefer)</a:t>
            </a:r>
            <a:endParaRPr/>
          </a:p>
          <a:p>
            <a:pPr indent="-228600" lvl="0" marL="228600" rtl="0" algn="l">
              <a:lnSpc>
                <a:spcPct val="90000"/>
              </a:lnSpc>
              <a:spcBef>
                <a:spcPts val="1000"/>
              </a:spcBef>
              <a:spcAft>
                <a:spcPts val="0"/>
              </a:spcAft>
              <a:buClr>
                <a:schemeClr val="dk1"/>
              </a:buClr>
              <a:buSzPts val="1400"/>
              <a:buChar char="•"/>
            </a:pPr>
            <a:r>
              <a:rPr lang="en-GB" sz="1400"/>
              <a:t>100g carrots (grated)</a:t>
            </a:r>
            <a:endParaRPr/>
          </a:p>
          <a:p>
            <a:pPr indent="-228600" lvl="0" marL="228600" rtl="0" algn="l">
              <a:lnSpc>
                <a:spcPct val="90000"/>
              </a:lnSpc>
              <a:spcBef>
                <a:spcPts val="1000"/>
              </a:spcBef>
              <a:spcAft>
                <a:spcPts val="0"/>
              </a:spcAft>
              <a:buClr>
                <a:schemeClr val="dk1"/>
              </a:buClr>
              <a:buSzPts val="1400"/>
              <a:buChar char="•"/>
            </a:pPr>
            <a:r>
              <a:rPr lang="en-GB" sz="1400"/>
              <a:t>100g courgette (grated)</a:t>
            </a:r>
            <a:endParaRPr/>
          </a:p>
          <a:p>
            <a:pPr indent="-228600" lvl="0" marL="228600" rtl="0" algn="l">
              <a:lnSpc>
                <a:spcPct val="90000"/>
              </a:lnSpc>
              <a:spcBef>
                <a:spcPts val="1000"/>
              </a:spcBef>
              <a:spcAft>
                <a:spcPts val="0"/>
              </a:spcAft>
              <a:buClr>
                <a:schemeClr val="dk1"/>
              </a:buClr>
              <a:buSzPts val="1400"/>
              <a:buChar char="•"/>
            </a:pPr>
            <a:r>
              <a:rPr b="1" lang="en-GB" sz="1400"/>
              <a:t>The icing:</a:t>
            </a:r>
            <a:endParaRPr/>
          </a:p>
          <a:p>
            <a:pPr indent="-228600" lvl="0" marL="228600" rtl="0" algn="l">
              <a:lnSpc>
                <a:spcPct val="90000"/>
              </a:lnSpc>
              <a:spcBef>
                <a:spcPts val="1000"/>
              </a:spcBef>
              <a:spcAft>
                <a:spcPts val="0"/>
              </a:spcAft>
              <a:buClr>
                <a:schemeClr val="dk1"/>
              </a:buClr>
              <a:buSzPts val="1400"/>
              <a:buChar char="•"/>
            </a:pPr>
            <a:r>
              <a:rPr lang="en-GB" sz="1400"/>
              <a:t>1 orange zested and 2-3 tbsp of juice</a:t>
            </a:r>
            <a:endParaRPr/>
          </a:p>
          <a:p>
            <a:pPr indent="-228600" lvl="0" marL="228600" rtl="0" algn="l">
              <a:lnSpc>
                <a:spcPct val="90000"/>
              </a:lnSpc>
              <a:spcBef>
                <a:spcPts val="1000"/>
              </a:spcBef>
              <a:spcAft>
                <a:spcPts val="0"/>
              </a:spcAft>
              <a:buClr>
                <a:schemeClr val="dk1"/>
              </a:buClr>
              <a:buSzPts val="1400"/>
              <a:buChar char="•"/>
            </a:pPr>
            <a:r>
              <a:rPr lang="en-GB" sz="1400"/>
              <a:t>14og icing sugar (or caster if you don’t have any)</a:t>
            </a:r>
            <a:endParaRPr/>
          </a:p>
          <a:p>
            <a:pPr indent="-158750" lvl="0" marL="228600" rtl="0" algn="l">
              <a:lnSpc>
                <a:spcPct val="90000"/>
              </a:lnSpc>
              <a:spcBef>
                <a:spcPts val="1000"/>
              </a:spcBef>
              <a:spcAft>
                <a:spcPts val="0"/>
              </a:spcAft>
              <a:buClr>
                <a:schemeClr val="dk1"/>
              </a:buClr>
              <a:buSzPts val="1100"/>
              <a:buNone/>
            </a:pPr>
            <a:r>
              <a:t/>
            </a:r>
            <a:endParaRPr sz="1100"/>
          </a:p>
          <a:p>
            <a:pPr indent="-158750" lvl="0" marL="228600" rtl="0" algn="l">
              <a:lnSpc>
                <a:spcPct val="90000"/>
              </a:lnSpc>
              <a:spcBef>
                <a:spcPts val="1000"/>
              </a:spcBef>
              <a:spcAft>
                <a:spcPts val="0"/>
              </a:spcAft>
              <a:buClr>
                <a:schemeClr val="dk1"/>
              </a:buClr>
              <a:buSzPts val="1100"/>
              <a:buNone/>
            </a:pPr>
            <a:r>
              <a:t/>
            </a:r>
            <a:endParaRPr sz="1100"/>
          </a:p>
        </p:txBody>
      </p:sp>
      <p:pic>
        <p:nvPicPr>
          <p:cNvPr descr="A plate of food on a table&#10;&#10;Description automatically generated" id="191" name="Google Shape;191;g73cb91fa9c_0_385"/>
          <p:cNvPicPr preferRelativeResize="0"/>
          <p:nvPr/>
        </p:nvPicPr>
        <p:blipFill rotWithShape="1">
          <a:blip r:embed="rId3">
            <a:alphaModFix/>
          </a:blip>
          <a:srcRect b="1254" l="0" r="0" t="0"/>
          <a:stretch/>
        </p:blipFill>
        <p:spPr>
          <a:xfrm>
            <a:off x="20" y="10"/>
            <a:ext cx="4635570" cy="6857991"/>
          </a:xfrm>
          <a:prstGeom prst="rect">
            <a:avLst/>
          </a:prstGeom>
          <a:noFill/>
          <a:ln>
            <a:noFill/>
          </a:ln>
        </p:spPr>
      </p:pic>
      <p:cxnSp>
        <p:nvCxnSpPr>
          <p:cNvPr id="192" name="Google Shape;192;g73cb91fa9c_0_385"/>
          <p:cNvCxnSpPr/>
          <p:nvPr/>
        </p:nvCxnSpPr>
        <p:spPr>
          <a:xfrm>
            <a:off x="5080934" y="2115117"/>
            <a:ext cx="6309300" cy="0"/>
          </a:xfrm>
          <a:prstGeom prst="straightConnector1">
            <a:avLst/>
          </a:prstGeom>
          <a:noFill/>
          <a:ln cap="flat" cmpd="sng" w="19050">
            <a:solidFill>
              <a:srgbClr val="F8BC5C"/>
            </a:solidFill>
            <a:prstDash val="solid"/>
            <a:miter lim="800000"/>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6" name="Shape 196"/>
        <p:cNvGrpSpPr/>
        <p:nvPr/>
      </p:nvGrpSpPr>
      <p:grpSpPr>
        <a:xfrm>
          <a:off x="0" y="0"/>
          <a:ext cx="0" cy="0"/>
          <a:chOff x="0" y="0"/>
          <a:chExt cx="0" cy="0"/>
        </a:xfrm>
      </p:grpSpPr>
      <p:pic>
        <p:nvPicPr>
          <p:cNvPr descr="A bowl of food on a table&#10;&#10;Description automatically generated" id="197" name="Google Shape;197;g73cb91fa9c_0_392"/>
          <p:cNvPicPr preferRelativeResize="0"/>
          <p:nvPr/>
        </p:nvPicPr>
        <p:blipFill rotWithShape="1">
          <a:blip r:embed="rId3">
            <a:alphaModFix/>
          </a:blip>
          <a:srcRect b="0" l="0" r="0" t="6252"/>
          <a:stretch/>
        </p:blipFill>
        <p:spPr>
          <a:xfrm>
            <a:off x="20" y="10"/>
            <a:ext cx="12191980" cy="6857990"/>
          </a:xfrm>
          <a:prstGeom prst="rect">
            <a:avLst/>
          </a:prstGeom>
          <a:noFill/>
          <a:ln>
            <a:noFill/>
          </a:ln>
        </p:spPr>
      </p:pic>
      <p:sp>
        <p:nvSpPr>
          <p:cNvPr id="198" name="Google Shape;198;g73cb91fa9c_0_392"/>
          <p:cNvSpPr/>
          <p:nvPr/>
        </p:nvSpPr>
        <p:spPr>
          <a:xfrm>
            <a:off x="336884" y="321176"/>
            <a:ext cx="5735700" cy="5896800"/>
          </a:xfrm>
          <a:prstGeom prst="rect">
            <a:avLst/>
          </a:prstGeom>
          <a:solidFill>
            <a:schemeClr val="lt1">
              <a:alpha val="89800"/>
            </a:schemeClr>
          </a:solidFill>
          <a:ln cap="sq" cmpd="thinThick"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g73cb91fa9c_0_392"/>
          <p:cNvSpPr txBox="1"/>
          <p:nvPr>
            <p:ph type="title"/>
          </p:nvPr>
        </p:nvSpPr>
        <p:spPr>
          <a:xfrm>
            <a:off x="442405" y="250146"/>
            <a:ext cx="5221200" cy="1344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GB" sz="4000">
                <a:latin typeface="Calibri"/>
                <a:ea typeface="Calibri"/>
                <a:cs typeface="Calibri"/>
                <a:sym typeface="Calibri"/>
              </a:rPr>
              <a:t>Method</a:t>
            </a:r>
            <a:endParaRPr/>
          </a:p>
        </p:txBody>
      </p:sp>
      <p:sp>
        <p:nvSpPr>
          <p:cNvPr id="200" name="Google Shape;200;g73cb91fa9c_0_392"/>
          <p:cNvSpPr txBox="1"/>
          <p:nvPr>
            <p:ph idx="1" type="body"/>
          </p:nvPr>
        </p:nvSpPr>
        <p:spPr>
          <a:xfrm>
            <a:off x="594110" y="1290320"/>
            <a:ext cx="5235600" cy="4604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200"/>
              <a:buChar char="•"/>
            </a:pPr>
            <a:r>
              <a:rPr lang="en-GB" sz="1200"/>
              <a:t>This is a really easy all in one method, which means putting everything in the bowl together and mixing together. I’m a bit of a traditionalist, so I creamed my butter and sugar together first until pale and fluffy before adding the rest of the ingredients but this is entirely optional. </a:t>
            </a:r>
            <a:endParaRPr/>
          </a:p>
          <a:p>
            <a:pPr indent="-228600" lvl="0" marL="228600" rtl="0" algn="l">
              <a:lnSpc>
                <a:spcPct val="90000"/>
              </a:lnSpc>
              <a:spcBef>
                <a:spcPts val="1000"/>
              </a:spcBef>
              <a:spcAft>
                <a:spcPts val="0"/>
              </a:spcAft>
              <a:buClr>
                <a:schemeClr val="dk1"/>
              </a:buClr>
              <a:buSzPts val="1200"/>
              <a:buChar char="•"/>
            </a:pPr>
            <a:r>
              <a:rPr lang="en-GB" sz="1200"/>
              <a:t>Preheat your oven to 180c/160c (fan) or gas mark 4.</a:t>
            </a:r>
            <a:endParaRPr/>
          </a:p>
          <a:p>
            <a:pPr indent="-228600" lvl="0" marL="228600" rtl="0" algn="l">
              <a:lnSpc>
                <a:spcPct val="90000"/>
              </a:lnSpc>
              <a:spcBef>
                <a:spcPts val="1000"/>
              </a:spcBef>
              <a:spcAft>
                <a:spcPts val="0"/>
              </a:spcAft>
              <a:buClr>
                <a:schemeClr val="dk1"/>
              </a:buClr>
              <a:buSzPts val="1200"/>
              <a:buChar char="•"/>
            </a:pPr>
            <a:r>
              <a:rPr lang="en-GB" sz="1200"/>
              <a:t>Line and grease 2 x 20 cm cake tins or 2 loaf tins.</a:t>
            </a:r>
            <a:endParaRPr/>
          </a:p>
          <a:p>
            <a:pPr indent="-228600" lvl="0" marL="228600" rtl="0" algn="l">
              <a:lnSpc>
                <a:spcPct val="90000"/>
              </a:lnSpc>
              <a:spcBef>
                <a:spcPts val="1000"/>
              </a:spcBef>
              <a:spcAft>
                <a:spcPts val="0"/>
              </a:spcAft>
              <a:buClr>
                <a:schemeClr val="dk1"/>
              </a:buClr>
              <a:buSzPts val="1200"/>
              <a:buChar char="•"/>
            </a:pPr>
            <a:r>
              <a:rPr lang="en-GB" sz="1200"/>
              <a:t>Weigh out your ingredients, and then put everything except for the grated veg into the bowl and mix thoroughly. Then fold in the grated veg.</a:t>
            </a:r>
            <a:endParaRPr/>
          </a:p>
          <a:p>
            <a:pPr indent="-228600" lvl="0" marL="228600" rtl="0" algn="l">
              <a:lnSpc>
                <a:spcPct val="90000"/>
              </a:lnSpc>
              <a:spcBef>
                <a:spcPts val="1000"/>
              </a:spcBef>
              <a:spcAft>
                <a:spcPts val="0"/>
              </a:spcAft>
              <a:buClr>
                <a:schemeClr val="dk1"/>
              </a:buClr>
              <a:buSzPts val="1200"/>
              <a:buChar char="•"/>
            </a:pPr>
            <a:r>
              <a:rPr lang="en-GB" sz="1200"/>
              <a:t>Evenly distribute the mixture between the 2 tins and put them in the centre of the oven.</a:t>
            </a:r>
            <a:endParaRPr/>
          </a:p>
          <a:p>
            <a:pPr indent="-228600" lvl="0" marL="228600" rtl="0" algn="l">
              <a:lnSpc>
                <a:spcPct val="90000"/>
              </a:lnSpc>
              <a:spcBef>
                <a:spcPts val="1000"/>
              </a:spcBef>
              <a:spcAft>
                <a:spcPts val="0"/>
              </a:spcAft>
              <a:buClr>
                <a:schemeClr val="dk1"/>
              </a:buClr>
              <a:buSzPts val="1200"/>
              <a:buChar char="•"/>
            </a:pPr>
            <a:r>
              <a:rPr lang="en-GB" sz="1200"/>
              <a:t>They should take about 25 mins to bake, keep an eye on them, they will be done when you can insert a skewer or knife and it comes out clean with no residual mixture on it.</a:t>
            </a:r>
            <a:endParaRPr/>
          </a:p>
          <a:p>
            <a:pPr indent="-228600" lvl="0" marL="228600" rtl="0" algn="l">
              <a:lnSpc>
                <a:spcPct val="90000"/>
              </a:lnSpc>
              <a:spcBef>
                <a:spcPts val="1000"/>
              </a:spcBef>
              <a:spcAft>
                <a:spcPts val="0"/>
              </a:spcAft>
              <a:buClr>
                <a:schemeClr val="dk1"/>
              </a:buClr>
              <a:buSzPts val="1200"/>
              <a:buChar char="•"/>
            </a:pPr>
            <a:r>
              <a:rPr lang="en-GB" sz="1200"/>
              <a:t>Whilst the cake is in the oven, make the icing. </a:t>
            </a:r>
            <a:endParaRPr/>
          </a:p>
          <a:p>
            <a:pPr indent="-228600" lvl="0" marL="228600" rtl="0" algn="l">
              <a:lnSpc>
                <a:spcPct val="90000"/>
              </a:lnSpc>
              <a:spcBef>
                <a:spcPts val="1000"/>
              </a:spcBef>
              <a:spcAft>
                <a:spcPts val="0"/>
              </a:spcAft>
              <a:buClr>
                <a:schemeClr val="dk1"/>
              </a:buClr>
              <a:buSzPts val="1200"/>
              <a:buChar char="•"/>
            </a:pPr>
            <a:r>
              <a:rPr lang="en-GB" sz="1200"/>
              <a:t>Mix together the icing sugar and the orange juice to make a smooth, runny delicious topping.</a:t>
            </a:r>
            <a:endParaRPr/>
          </a:p>
          <a:p>
            <a:pPr indent="-228600" lvl="0" marL="228600" rtl="0" algn="l">
              <a:lnSpc>
                <a:spcPct val="90000"/>
              </a:lnSpc>
              <a:spcBef>
                <a:spcPts val="1000"/>
              </a:spcBef>
              <a:spcAft>
                <a:spcPts val="0"/>
              </a:spcAft>
              <a:buClr>
                <a:schemeClr val="dk1"/>
              </a:buClr>
              <a:buSzPts val="1200"/>
              <a:buChar char="•"/>
            </a:pPr>
            <a:r>
              <a:rPr lang="en-GB" sz="1200"/>
              <a:t>When the cake is done, either treat the cake as a drizzle cake, and give the cake a good stab all over and drizzle the icing over whilst the cake is still warm in the tin, or alternatively, once the cake is fully cool, remove from the tin and drizzle the icing over. The final step is to decorate with the final orange zest – enjoy!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2020-04-17T08:50:39Z</dcterms:created>
  <dc:creator>Darren Lewis</dc:creator>
</cp:coreProperties>
</file>