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vnd.openxmlformats-package.core-properties+xml" PartName="/docProps/core.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2" id="2147483648"/>
  </p:sldMasterIdLst>
  <p:notesMasterIdLst>
    <p:notesMasterId r:id="rId3"/>
  </p:notesMasterIdLst>
  <p:sldIdLst>
    <p:sldId r:id="rId4" id="256"/>
    <p:sldId r:id="rId5" id="257"/>
    <p:sldId r:id="rId6" id="258"/>
    <p:sldId r:id="rId7" id="259"/>
    <p:sldId r:id="rId8" id="260"/>
    <p:sldId r:id="rId9" id="261"/>
    <p:sldId r:id="rId10" id="262"/>
    <p:sldId r:id="rId11" id="263"/>
  </p:sldIdLst>
  <p:sldSz cx="12192000" cy="6858000"/>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slideMasters/slideMaster1.xml" Type="http://schemas.openxmlformats.org/officeDocument/2006/relationships/slideMaster"></Relationship><Relationship Id="rId3" Target="notesMasters/notesMaster1.xml" Type="http://schemas.openxmlformats.org/officeDocument/2006/relationships/notesMaster"></Relationship><Relationship Id="rId4" Target="slides/slide1.xml" Type="http://schemas.openxmlformats.org/officeDocument/2006/relationships/slide"></Relationship><Relationship Id="rId5" Target="slides/slide2.xml" Type="http://schemas.openxmlformats.org/officeDocument/2006/relationships/slide"></Relationship><Relationship Id="rId6" Target="slides/slide3.xml" Type="http://schemas.openxmlformats.org/officeDocument/2006/relationships/slide"></Relationship><Relationship Id="rId7" Target="slides/slide4.xml" Type="http://schemas.openxmlformats.org/officeDocument/2006/relationships/slide"></Relationship><Relationship Id="rId8" Target="slides/slide5.xml" Type="http://schemas.openxmlformats.org/officeDocument/2006/relationships/slide"></Relationship><Relationship Id="rId9" Target="slides/slide6.xml" Type="http://schemas.openxmlformats.org/officeDocument/2006/relationships/slide"></Relationship><Relationship Id="rId10" Target="slides/slide7.xml" Type="http://schemas.openxmlformats.org/officeDocument/2006/relationships/slide"></Relationship><Relationship Id="rId11" Target="slides/slide8.xml" Type="http://schemas.openxmlformats.org/officeDocument/2006/relationships/slide"></Relationship><Relationship Id="rId12"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Shape 2"/>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Google Shape;3;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Google Shape;4;n"/>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lvl1pPr indent="-298450" lvl="0" marL="457200">
              <a:spcBef>
                <a:spcPts val="0"/>
              </a:spcBef>
              <a:spcAft>
                <a:spcPts val="0"/>
              </a:spcAft>
              <a:buSzPts val="1100"/>
              <a:buChar char="●"/>
              <a:defRPr sz="1100">
                <a:uFillTx/>
              </a:defRPr>
            </a:lvl1pPr>
            <a:lvl2pPr indent="-298450" lvl="1" marL="914400">
              <a:spcBef>
                <a:spcPts val="0"/>
              </a:spcBef>
              <a:spcAft>
                <a:spcPts val="0"/>
              </a:spcAft>
              <a:buSzPts val="1100"/>
              <a:buChar char="○"/>
              <a:defRPr sz="1100">
                <a:uFillTx/>
              </a:defRPr>
            </a:lvl2pPr>
            <a:lvl3pPr indent="-298450" lvl="2" marL="1371600">
              <a:spcBef>
                <a:spcPts val="0"/>
              </a:spcBef>
              <a:spcAft>
                <a:spcPts val="0"/>
              </a:spcAft>
              <a:buSzPts val="1100"/>
              <a:buChar char="■"/>
              <a:defRPr sz="1100">
                <a:uFillTx/>
              </a:defRPr>
            </a:lvl3pPr>
            <a:lvl4pPr indent="-298450" lvl="3" marL="1828800">
              <a:spcBef>
                <a:spcPts val="0"/>
              </a:spcBef>
              <a:spcAft>
                <a:spcPts val="0"/>
              </a:spcAft>
              <a:buSzPts val="1100"/>
              <a:buChar char="●"/>
              <a:defRPr sz="1100">
                <a:uFillTx/>
              </a:defRPr>
            </a:lvl4pPr>
            <a:lvl5pPr indent="-298450" lvl="4" marL="2286000">
              <a:spcBef>
                <a:spcPts val="0"/>
              </a:spcBef>
              <a:spcAft>
                <a:spcPts val="0"/>
              </a:spcAft>
              <a:buSzPts val="1100"/>
              <a:buChar char="○"/>
              <a:defRPr sz="1100">
                <a:uFillTx/>
              </a:defRPr>
            </a:lvl5pPr>
            <a:lvl6pPr indent="-298450" lvl="5" marL="2743200">
              <a:spcBef>
                <a:spcPts val="0"/>
              </a:spcBef>
              <a:spcAft>
                <a:spcPts val="0"/>
              </a:spcAft>
              <a:buSzPts val="1100"/>
              <a:buChar char="■"/>
              <a:defRPr sz="1100">
                <a:uFillTx/>
              </a:defRPr>
            </a:lvl6pPr>
            <a:lvl7pPr indent="-298450" lvl="6" marL="3200400">
              <a:spcBef>
                <a:spcPts val="0"/>
              </a:spcBef>
              <a:spcAft>
                <a:spcPts val="0"/>
              </a:spcAft>
              <a:buSzPts val="1100"/>
              <a:buChar char="●"/>
              <a:defRPr sz="1100">
                <a:uFillTx/>
              </a:defRPr>
            </a:lvl7pPr>
            <a:lvl8pPr indent="-298450" lvl="7" marL="3657600">
              <a:spcBef>
                <a:spcPts val="0"/>
              </a:spcBef>
              <a:spcAft>
                <a:spcPts val="0"/>
              </a:spcAft>
              <a:buSzPts val="1100"/>
              <a:buChar char="○"/>
              <a:defRPr sz="1100">
                <a:uFillTx/>
              </a:defRPr>
            </a:lvl8pPr>
            <a:lvl9pPr indent="-298450" lvl="8" marL="4114800">
              <a:spcBef>
                <a:spcPts val="0"/>
              </a:spcBef>
              <a:spcAft>
                <a:spcPts val="0"/>
              </a:spcAft>
              <a:buSzPts val="1100"/>
              <a:buChar char="■"/>
              <a:defRPr sz="1100">
                <a:uFillTx/>
              </a:defRPr>
            </a:lvl9pPr>
          </a:lstStyle>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dk2" folHlink="folHlink" hlink="hlink" tx1="dk1" tx2="lt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notesStyle>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0" name="Shape 8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 name="Google Shape;81;p1: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2" name="Google Shape;82;p1: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1" name="Shape 91"/>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 name="Google Shape;92;p2: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3" name="Google Shape;93;p2: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0" name="Shape 10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1" name="Google Shape;101;p3: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 name="Google Shape;102;p3: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6" name="Shape 10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7" name="Google Shape;107;p4: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8" name="Google Shape;108;p4: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3" name="Shape 11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4" name="Google Shape;114;p5: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5" name="Google Shape;115;p5: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7" name="Shape 12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8" name="Google Shape;128;p6: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9" name="Google Shape;129;p6: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5" name="Shape 13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6" name="Google Shape;136;p7: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7" name="Google Shape;137;p7: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3" name="Shape 14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4" name="Google Shape;144;p8: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91425" lIns="91425" rIns="91425" spcFirstLastPara="1" tIns="91425" wrap="square">
            <a:noAutofit/>
          </a:bodyPr>
          <a:lstStyle/>
          <a:p>
            <a:pPr algn="l" indent="0" lvl="0" marL="0" rtl="0">
              <a:spcBef>
                <a:spcPts val="0"/>
              </a:spcBef>
              <a:spcAft>
                <a:spcPts val="0"/>
              </a:spcAft>
              <a:buNone/>
            </a:pPr>
            <a:r>
              <a:rPr>
                <a:uFillTx/>
              </a:rPr>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5" name="Google Shape;145;p8:notes"/>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225" y="685800"/>
            <a:ext cx="4572225" cy="3429000"/>
          </a:xfrm>
          <a:custGeom>
            <a:ahLst/>
            <a:cxnLst/>
            <a:rect b="b" l="l" r="r" t="t"/>
            <a:pathLst>
              <a:path extrusionOk="0" h="120000" w="120000">
                <a:moveTo>
                  <a:pt x="0" y="0"/>
                </a:moveTo>
                <a:lnTo>
                  <a:pt x="120000" y="0"/>
                </a:lnTo>
                <a:lnTo>
                  <a:pt x="120000" y="120000"/>
                </a:lnTo>
                <a:lnTo>
                  <a:pt x="0" y="120000"/>
                </a:lnTo>
                <a:close/>
              </a:path>
            </a:pathLst>
          </a:custGeom>
        </p:spPr>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
  <p:cSld name="TITL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Shape 11"/>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Google Shape;12;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0" y="1122363"/>
            <a:ext cx="9144000" cy="2387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rmAutofit/>
          </a:bodyPr>
          <a:lstStyle>
            <a:lvl1pPr algn="ctr" lvl="0">
              <a:lnSpc>
                <a:spcPct val="90000"/>
              </a:lnSpc>
              <a:spcBef>
                <a:spcPts val="0"/>
              </a:spcBef>
              <a:spcAft>
                <a:spcPts val="0"/>
              </a:spcAft>
              <a:buClr>
                <a:schemeClr val="dk1"/>
              </a:buClr>
              <a:buSzPts val="6000"/>
              <a:buFont typeface="Calibri"/>
              <a:buNone/>
              <a:defRPr sz="6000">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Google Shape;13;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0" y="3602038"/>
            <a:ext cx="9144000" cy="165576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ctr" lvl="0">
              <a:lnSpc>
                <a:spcPct val="90000"/>
              </a:lnSpc>
              <a:spcBef>
                <a:spcPts val="1000"/>
              </a:spcBef>
              <a:spcAft>
                <a:spcPts val="0"/>
              </a:spcAft>
              <a:buClr>
                <a:schemeClr val="dk1"/>
              </a:buClr>
              <a:buSzPts val="2400"/>
              <a:buNone/>
              <a:defRPr sz="2400">
                <a:uFillTx/>
              </a:defRPr>
            </a:lvl1pPr>
            <a:lvl2pPr algn="ctr" lvl="1">
              <a:lnSpc>
                <a:spcPct val="90000"/>
              </a:lnSpc>
              <a:spcBef>
                <a:spcPts val="500"/>
              </a:spcBef>
              <a:spcAft>
                <a:spcPts val="0"/>
              </a:spcAft>
              <a:buClr>
                <a:schemeClr val="dk1"/>
              </a:buClr>
              <a:buSzPts val="2000"/>
              <a:buNone/>
              <a:defRPr sz="2000">
                <a:uFillTx/>
              </a:defRPr>
            </a:lvl2pPr>
            <a:lvl3pPr algn="ctr" lvl="2">
              <a:lnSpc>
                <a:spcPct val="90000"/>
              </a:lnSpc>
              <a:spcBef>
                <a:spcPts val="500"/>
              </a:spcBef>
              <a:spcAft>
                <a:spcPts val="0"/>
              </a:spcAft>
              <a:buClr>
                <a:schemeClr val="dk1"/>
              </a:buClr>
              <a:buSzPts val="1800"/>
              <a:buNone/>
              <a:defRPr sz="1800">
                <a:uFillTx/>
              </a:defRPr>
            </a:lvl3pPr>
            <a:lvl4pPr algn="ctr" lvl="3">
              <a:lnSpc>
                <a:spcPct val="90000"/>
              </a:lnSpc>
              <a:spcBef>
                <a:spcPts val="500"/>
              </a:spcBef>
              <a:spcAft>
                <a:spcPts val="0"/>
              </a:spcAft>
              <a:buClr>
                <a:schemeClr val="dk1"/>
              </a:buClr>
              <a:buSzPts val="1600"/>
              <a:buNone/>
              <a:defRPr sz="1600">
                <a:uFillTx/>
              </a:defRPr>
            </a:lvl4pPr>
            <a:lvl5pPr algn="ctr" lvl="4">
              <a:lnSpc>
                <a:spcPct val="90000"/>
              </a:lnSpc>
              <a:spcBef>
                <a:spcPts val="500"/>
              </a:spcBef>
              <a:spcAft>
                <a:spcPts val="0"/>
              </a:spcAft>
              <a:buClr>
                <a:schemeClr val="dk1"/>
              </a:buClr>
              <a:buSzPts val="1600"/>
              <a:buNone/>
              <a:defRPr sz="1600">
                <a:uFillTx/>
              </a:defRPr>
            </a:lvl5pPr>
            <a:lvl6pPr algn="ctr" lvl="5">
              <a:lnSpc>
                <a:spcPct val="90000"/>
              </a:lnSpc>
              <a:spcBef>
                <a:spcPts val="500"/>
              </a:spcBef>
              <a:spcAft>
                <a:spcPts val="0"/>
              </a:spcAft>
              <a:buClr>
                <a:schemeClr val="dk1"/>
              </a:buClr>
              <a:buSzPts val="1600"/>
              <a:buNone/>
              <a:defRPr sz="1600">
                <a:uFillTx/>
              </a:defRPr>
            </a:lvl6pPr>
            <a:lvl7pPr algn="ctr" lvl="6">
              <a:lnSpc>
                <a:spcPct val="90000"/>
              </a:lnSpc>
              <a:spcBef>
                <a:spcPts val="500"/>
              </a:spcBef>
              <a:spcAft>
                <a:spcPts val="0"/>
              </a:spcAft>
              <a:buClr>
                <a:schemeClr val="dk1"/>
              </a:buClr>
              <a:buSzPts val="1600"/>
              <a:buNone/>
              <a:defRPr sz="1600">
                <a:uFillTx/>
              </a:defRPr>
            </a:lvl7pPr>
            <a:lvl8pPr algn="ctr" lvl="7">
              <a:lnSpc>
                <a:spcPct val="90000"/>
              </a:lnSpc>
              <a:spcBef>
                <a:spcPts val="500"/>
              </a:spcBef>
              <a:spcAft>
                <a:spcPts val="0"/>
              </a:spcAft>
              <a:buClr>
                <a:schemeClr val="dk1"/>
              </a:buClr>
              <a:buSzPts val="1600"/>
              <a:buNone/>
              <a:defRPr sz="1600">
                <a:uFillTx/>
              </a:defRPr>
            </a:lvl8pPr>
            <a:lvl9pPr algn="ctr" lvl="8">
              <a:lnSpc>
                <a:spcPct val="90000"/>
              </a:lnSpc>
              <a:spcBef>
                <a:spcPts val="500"/>
              </a:spcBef>
              <a:spcAft>
                <a:spcPts val="0"/>
              </a:spcAft>
              <a:buClr>
                <a:schemeClr val="dk1"/>
              </a:buClr>
              <a:buSzPts val="1600"/>
              <a:buNone/>
              <a:defRPr sz="16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Google Shape;14;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Google Shape;15;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Google Shape;16;p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vertTx">
  <p:cSld name="VERTICAL_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 name="Shape 6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9" name="Google Shape;69;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0" name="Google Shape;70;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3920331" y="-1256506"/>
            <a:ext cx="4351338" cy="10515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defRPr>
                <a:uFillTx/>
              </a:defRPr>
            </a:lvl1pPr>
            <a:lvl2pPr algn="l" indent="-342900" lvl="1" marL="914400">
              <a:lnSpc>
                <a:spcPct val="90000"/>
              </a:lnSpc>
              <a:spcBef>
                <a:spcPts val="500"/>
              </a:spcBef>
              <a:spcAft>
                <a:spcPts val="0"/>
              </a:spcAft>
              <a:buClr>
                <a:schemeClr val="dk1"/>
              </a:buClr>
              <a:buSzPts val="1800"/>
              <a:buChar char="•"/>
              <a:defRPr>
                <a:uFillTx/>
              </a:defRPr>
            </a:lvl2pPr>
            <a:lvl3pPr algn="l" indent="-342900" lvl="2" marL="1371600">
              <a:lnSpc>
                <a:spcPct val="90000"/>
              </a:lnSpc>
              <a:spcBef>
                <a:spcPts val="500"/>
              </a:spcBef>
              <a:spcAft>
                <a:spcPts val="0"/>
              </a:spcAft>
              <a:buClr>
                <a:schemeClr val="dk1"/>
              </a:buClr>
              <a:buSzPts val="1800"/>
              <a:buChar char="•"/>
              <a:defRPr>
                <a:uFillTx/>
              </a:defRPr>
            </a:lvl3pPr>
            <a:lvl4pPr algn="l" indent="-342900" lvl="3" marL="1828800">
              <a:lnSpc>
                <a:spcPct val="90000"/>
              </a:lnSpc>
              <a:spcBef>
                <a:spcPts val="500"/>
              </a:spcBef>
              <a:spcAft>
                <a:spcPts val="0"/>
              </a:spcAft>
              <a:buClr>
                <a:schemeClr val="dk1"/>
              </a:buClr>
              <a:buSzPts val="1800"/>
              <a:buChar char="•"/>
              <a:defRPr>
                <a:uFillTx/>
              </a:defRPr>
            </a:lvl4pPr>
            <a:lvl5pPr algn="l" indent="-342900" lvl="4" marL="2286000">
              <a:lnSpc>
                <a:spcPct val="90000"/>
              </a:lnSpc>
              <a:spcBef>
                <a:spcPts val="500"/>
              </a:spcBef>
              <a:spcAft>
                <a:spcPts val="0"/>
              </a:spcAft>
              <a:buClr>
                <a:schemeClr val="dk1"/>
              </a:buClr>
              <a:buSzPts val="1800"/>
              <a:buChar char="•"/>
              <a:defRPr>
                <a:uFillTx/>
              </a:defRPr>
            </a:lvl5pPr>
            <a:lvl6pPr algn="l" indent="-342900" lvl="5" marL="2743200">
              <a:lnSpc>
                <a:spcPct val="90000"/>
              </a:lnSpc>
              <a:spcBef>
                <a:spcPts val="500"/>
              </a:spcBef>
              <a:spcAft>
                <a:spcPts val="0"/>
              </a:spcAft>
              <a:buClr>
                <a:schemeClr val="dk1"/>
              </a:buClr>
              <a:buSzPts val="1800"/>
              <a:buChar char="•"/>
              <a:defRPr>
                <a:uFillTx/>
              </a:defRPr>
            </a:lvl6pPr>
            <a:lvl7pPr algn="l" indent="-342900" lvl="6" marL="3200400">
              <a:lnSpc>
                <a:spcPct val="90000"/>
              </a:lnSpc>
              <a:spcBef>
                <a:spcPts val="500"/>
              </a:spcBef>
              <a:spcAft>
                <a:spcPts val="0"/>
              </a:spcAft>
              <a:buClr>
                <a:schemeClr val="dk1"/>
              </a:buClr>
              <a:buSzPts val="1800"/>
              <a:buChar char="•"/>
              <a:defRPr>
                <a:uFillTx/>
              </a:defRPr>
            </a:lvl7pPr>
            <a:lvl8pPr algn="l" indent="-342900" lvl="7" marL="3657600">
              <a:lnSpc>
                <a:spcPct val="90000"/>
              </a:lnSpc>
              <a:spcBef>
                <a:spcPts val="500"/>
              </a:spcBef>
              <a:spcAft>
                <a:spcPts val="0"/>
              </a:spcAft>
              <a:buClr>
                <a:schemeClr val="dk1"/>
              </a:buClr>
              <a:buSzPts val="1800"/>
              <a:buChar char="•"/>
              <a:defRPr>
                <a:uFillTx/>
              </a:defRPr>
            </a:lvl8pPr>
            <a:lvl9pPr algn="l" indent="-342900" lvl="8" marL="4114800">
              <a:lnSpc>
                <a:spcPct val="90000"/>
              </a:lnSpc>
              <a:spcBef>
                <a:spcPts val="500"/>
              </a:spcBef>
              <a:spcAft>
                <a:spcPts val="0"/>
              </a:spcAft>
              <a:buClr>
                <a:schemeClr val="dk1"/>
              </a:buClr>
              <a:buSzPts val="1800"/>
              <a:buChar char="•"/>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 name="Google Shape;71;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2" name="Google Shape;72;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3" name="Google Shape;73;p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vertTitleAndTx">
  <p:cSld name="VERTICAL_TITLE_AND_VERTICAL_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4" name="Shape 7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5" name="Google Shape;75;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7133431" y="1956594"/>
            <a:ext cx="5811838" cy="26289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6" name="Google Shape;76;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1799431" y="-596106"/>
            <a:ext cx="5811838" cy="77343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defRPr>
                <a:uFillTx/>
              </a:defRPr>
            </a:lvl1pPr>
            <a:lvl2pPr algn="l" indent="-342900" lvl="1" marL="914400">
              <a:lnSpc>
                <a:spcPct val="90000"/>
              </a:lnSpc>
              <a:spcBef>
                <a:spcPts val="500"/>
              </a:spcBef>
              <a:spcAft>
                <a:spcPts val="0"/>
              </a:spcAft>
              <a:buClr>
                <a:schemeClr val="dk1"/>
              </a:buClr>
              <a:buSzPts val="1800"/>
              <a:buChar char="•"/>
              <a:defRPr>
                <a:uFillTx/>
              </a:defRPr>
            </a:lvl2pPr>
            <a:lvl3pPr algn="l" indent="-342900" lvl="2" marL="1371600">
              <a:lnSpc>
                <a:spcPct val="90000"/>
              </a:lnSpc>
              <a:spcBef>
                <a:spcPts val="500"/>
              </a:spcBef>
              <a:spcAft>
                <a:spcPts val="0"/>
              </a:spcAft>
              <a:buClr>
                <a:schemeClr val="dk1"/>
              </a:buClr>
              <a:buSzPts val="1800"/>
              <a:buChar char="•"/>
              <a:defRPr>
                <a:uFillTx/>
              </a:defRPr>
            </a:lvl3pPr>
            <a:lvl4pPr algn="l" indent="-342900" lvl="3" marL="1828800">
              <a:lnSpc>
                <a:spcPct val="90000"/>
              </a:lnSpc>
              <a:spcBef>
                <a:spcPts val="500"/>
              </a:spcBef>
              <a:spcAft>
                <a:spcPts val="0"/>
              </a:spcAft>
              <a:buClr>
                <a:schemeClr val="dk1"/>
              </a:buClr>
              <a:buSzPts val="1800"/>
              <a:buChar char="•"/>
              <a:defRPr>
                <a:uFillTx/>
              </a:defRPr>
            </a:lvl4pPr>
            <a:lvl5pPr algn="l" indent="-342900" lvl="4" marL="2286000">
              <a:lnSpc>
                <a:spcPct val="90000"/>
              </a:lnSpc>
              <a:spcBef>
                <a:spcPts val="500"/>
              </a:spcBef>
              <a:spcAft>
                <a:spcPts val="0"/>
              </a:spcAft>
              <a:buClr>
                <a:schemeClr val="dk1"/>
              </a:buClr>
              <a:buSzPts val="1800"/>
              <a:buChar char="•"/>
              <a:defRPr>
                <a:uFillTx/>
              </a:defRPr>
            </a:lvl5pPr>
            <a:lvl6pPr algn="l" indent="-342900" lvl="5" marL="2743200">
              <a:lnSpc>
                <a:spcPct val="90000"/>
              </a:lnSpc>
              <a:spcBef>
                <a:spcPts val="500"/>
              </a:spcBef>
              <a:spcAft>
                <a:spcPts val="0"/>
              </a:spcAft>
              <a:buClr>
                <a:schemeClr val="dk1"/>
              </a:buClr>
              <a:buSzPts val="1800"/>
              <a:buChar char="•"/>
              <a:defRPr>
                <a:uFillTx/>
              </a:defRPr>
            </a:lvl6pPr>
            <a:lvl7pPr algn="l" indent="-342900" lvl="6" marL="3200400">
              <a:lnSpc>
                <a:spcPct val="90000"/>
              </a:lnSpc>
              <a:spcBef>
                <a:spcPts val="500"/>
              </a:spcBef>
              <a:spcAft>
                <a:spcPts val="0"/>
              </a:spcAft>
              <a:buClr>
                <a:schemeClr val="dk1"/>
              </a:buClr>
              <a:buSzPts val="1800"/>
              <a:buChar char="•"/>
              <a:defRPr>
                <a:uFillTx/>
              </a:defRPr>
            </a:lvl7pPr>
            <a:lvl8pPr algn="l" indent="-342900" lvl="7" marL="3657600">
              <a:lnSpc>
                <a:spcPct val="90000"/>
              </a:lnSpc>
              <a:spcBef>
                <a:spcPts val="500"/>
              </a:spcBef>
              <a:spcAft>
                <a:spcPts val="0"/>
              </a:spcAft>
              <a:buClr>
                <a:schemeClr val="dk1"/>
              </a:buClr>
              <a:buSzPts val="1800"/>
              <a:buChar char="•"/>
              <a:defRPr>
                <a:uFillTx/>
              </a:defRPr>
            </a:lvl8pPr>
            <a:lvl9pPr algn="l" indent="-342900" lvl="8" marL="4114800">
              <a:lnSpc>
                <a:spcPct val="90000"/>
              </a:lnSpc>
              <a:spcBef>
                <a:spcPts val="500"/>
              </a:spcBef>
              <a:spcAft>
                <a:spcPts val="0"/>
              </a:spcAft>
              <a:buClr>
                <a:schemeClr val="dk1"/>
              </a:buClr>
              <a:buSzPts val="1800"/>
              <a:buChar char="•"/>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7" name="Google Shape;77;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8" name="Google Shape;78;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9" name="Google Shape;79;p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obj">
  <p:cSld name="OBJEC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Shape 1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Google Shape;18;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Google Shape;19;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10515600" cy="43513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defRPr>
                <a:uFillTx/>
              </a:defRPr>
            </a:lvl1pPr>
            <a:lvl2pPr algn="l" indent="-342900" lvl="1" marL="914400">
              <a:lnSpc>
                <a:spcPct val="90000"/>
              </a:lnSpc>
              <a:spcBef>
                <a:spcPts val="500"/>
              </a:spcBef>
              <a:spcAft>
                <a:spcPts val="0"/>
              </a:spcAft>
              <a:buClr>
                <a:schemeClr val="dk1"/>
              </a:buClr>
              <a:buSzPts val="1800"/>
              <a:buChar char="•"/>
              <a:defRPr>
                <a:uFillTx/>
              </a:defRPr>
            </a:lvl2pPr>
            <a:lvl3pPr algn="l" indent="-342900" lvl="2" marL="1371600">
              <a:lnSpc>
                <a:spcPct val="90000"/>
              </a:lnSpc>
              <a:spcBef>
                <a:spcPts val="500"/>
              </a:spcBef>
              <a:spcAft>
                <a:spcPts val="0"/>
              </a:spcAft>
              <a:buClr>
                <a:schemeClr val="dk1"/>
              </a:buClr>
              <a:buSzPts val="1800"/>
              <a:buChar char="•"/>
              <a:defRPr>
                <a:uFillTx/>
              </a:defRPr>
            </a:lvl3pPr>
            <a:lvl4pPr algn="l" indent="-342900" lvl="3" marL="1828800">
              <a:lnSpc>
                <a:spcPct val="90000"/>
              </a:lnSpc>
              <a:spcBef>
                <a:spcPts val="500"/>
              </a:spcBef>
              <a:spcAft>
                <a:spcPts val="0"/>
              </a:spcAft>
              <a:buClr>
                <a:schemeClr val="dk1"/>
              </a:buClr>
              <a:buSzPts val="1800"/>
              <a:buChar char="•"/>
              <a:defRPr>
                <a:uFillTx/>
              </a:defRPr>
            </a:lvl4pPr>
            <a:lvl5pPr algn="l" indent="-342900" lvl="4" marL="2286000">
              <a:lnSpc>
                <a:spcPct val="90000"/>
              </a:lnSpc>
              <a:spcBef>
                <a:spcPts val="500"/>
              </a:spcBef>
              <a:spcAft>
                <a:spcPts val="0"/>
              </a:spcAft>
              <a:buClr>
                <a:schemeClr val="dk1"/>
              </a:buClr>
              <a:buSzPts val="1800"/>
              <a:buChar char="•"/>
              <a:defRPr>
                <a:uFillTx/>
              </a:defRPr>
            </a:lvl5pPr>
            <a:lvl6pPr algn="l" indent="-342900" lvl="5" marL="2743200">
              <a:lnSpc>
                <a:spcPct val="90000"/>
              </a:lnSpc>
              <a:spcBef>
                <a:spcPts val="500"/>
              </a:spcBef>
              <a:spcAft>
                <a:spcPts val="0"/>
              </a:spcAft>
              <a:buClr>
                <a:schemeClr val="dk1"/>
              </a:buClr>
              <a:buSzPts val="1800"/>
              <a:buChar char="•"/>
              <a:defRPr>
                <a:uFillTx/>
              </a:defRPr>
            </a:lvl6pPr>
            <a:lvl7pPr algn="l" indent="-342900" lvl="6" marL="3200400">
              <a:lnSpc>
                <a:spcPct val="90000"/>
              </a:lnSpc>
              <a:spcBef>
                <a:spcPts val="500"/>
              </a:spcBef>
              <a:spcAft>
                <a:spcPts val="0"/>
              </a:spcAft>
              <a:buClr>
                <a:schemeClr val="dk1"/>
              </a:buClr>
              <a:buSzPts val="1800"/>
              <a:buChar char="•"/>
              <a:defRPr>
                <a:uFillTx/>
              </a:defRPr>
            </a:lvl7pPr>
            <a:lvl8pPr algn="l" indent="-342900" lvl="7" marL="3657600">
              <a:lnSpc>
                <a:spcPct val="90000"/>
              </a:lnSpc>
              <a:spcBef>
                <a:spcPts val="500"/>
              </a:spcBef>
              <a:spcAft>
                <a:spcPts val="0"/>
              </a:spcAft>
              <a:buClr>
                <a:schemeClr val="dk1"/>
              </a:buClr>
              <a:buSzPts val="1800"/>
              <a:buChar char="•"/>
              <a:defRPr>
                <a:uFillTx/>
              </a:defRPr>
            </a:lvl8pPr>
            <a:lvl9pPr algn="l" indent="-342900" lvl="8" marL="4114800">
              <a:lnSpc>
                <a:spcPct val="90000"/>
              </a:lnSpc>
              <a:spcBef>
                <a:spcPts val="500"/>
              </a:spcBef>
              <a:spcAft>
                <a:spcPts val="0"/>
              </a:spcAft>
              <a:buClr>
                <a:schemeClr val="dk1"/>
              </a:buClr>
              <a:buSzPts val="1800"/>
              <a:buChar char="•"/>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Google Shape;20;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Google Shape;21;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Google Shape;22;p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secHead">
  <p:cSld name="SECTION_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Shape 2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Google Shape;24;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1850" y="1709738"/>
            <a:ext cx="10515600" cy="285273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rmAutofit/>
          </a:bodyPr>
          <a:lstStyle>
            <a:lvl1pPr algn="l" lvl="0">
              <a:lnSpc>
                <a:spcPct val="90000"/>
              </a:lnSpc>
              <a:spcBef>
                <a:spcPts val="0"/>
              </a:spcBef>
              <a:spcAft>
                <a:spcPts val="0"/>
              </a:spcAft>
              <a:buClr>
                <a:schemeClr val="dk1"/>
              </a:buClr>
              <a:buSzPts val="6000"/>
              <a:buFont typeface="Calibri"/>
              <a:buNone/>
              <a:defRPr sz="6000">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Google Shape;25;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1850" y="4589463"/>
            <a:ext cx="10515600" cy="15001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228600" lvl="0" marL="457200">
              <a:lnSpc>
                <a:spcPct val="90000"/>
              </a:lnSpc>
              <a:spcBef>
                <a:spcPts val="1000"/>
              </a:spcBef>
              <a:spcAft>
                <a:spcPts val="0"/>
              </a:spcAft>
              <a:buClr>
                <a:srgbClr val="888888"/>
              </a:buClr>
              <a:buSzPts val="2400"/>
              <a:buNone/>
              <a:defRPr sz="2400">
                <a:solidFill>
                  <a:srgbClr val="888888"/>
                </a:solidFill>
                <a:uFillTx/>
              </a:defRPr>
            </a:lvl1pPr>
            <a:lvl2pPr algn="l" indent="-228600" lvl="1" marL="914400">
              <a:lnSpc>
                <a:spcPct val="90000"/>
              </a:lnSpc>
              <a:spcBef>
                <a:spcPts val="500"/>
              </a:spcBef>
              <a:spcAft>
                <a:spcPts val="0"/>
              </a:spcAft>
              <a:buClr>
                <a:srgbClr val="888888"/>
              </a:buClr>
              <a:buSzPts val="2000"/>
              <a:buNone/>
              <a:defRPr sz="2000">
                <a:solidFill>
                  <a:srgbClr val="888888"/>
                </a:solidFill>
                <a:uFillTx/>
              </a:defRPr>
            </a:lvl2pPr>
            <a:lvl3pPr algn="l" indent="-228600" lvl="2" marL="1371600">
              <a:lnSpc>
                <a:spcPct val="90000"/>
              </a:lnSpc>
              <a:spcBef>
                <a:spcPts val="500"/>
              </a:spcBef>
              <a:spcAft>
                <a:spcPts val="0"/>
              </a:spcAft>
              <a:buClr>
                <a:srgbClr val="888888"/>
              </a:buClr>
              <a:buSzPts val="1800"/>
              <a:buNone/>
              <a:defRPr sz="1800">
                <a:solidFill>
                  <a:srgbClr val="888888"/>
                </a:solidFill>
                <a:uFillTx/>
              </a:defRPr>
            </a:lvl3pPr>
            <a:lvl4pPr algn="l" indent="-228600" lvl="3" marL="1828800">
              <a:lnSpc>
                <a:spcPct val="90000"/>
              </a:lnSpc>
              <a:spcBef>
                <a:spcPts val="500"/>
              </a:spcBef>
              <a:spcAft>
                <a:spcPts val="0"/>
              </a:spcAft>
              <a:buClr>
                <a:srgbClr val="888888"/>
              </a:buClr>
              <a:buSzPts val="1600"/>
              <a:buNone/>
              <a:defRPr sz="1600">
                <a:solidFill>
                  <a:srgbClr val="888888"/>
                </a:solidFill>
                <a:uFillTx/>
              </a:defRPr>
            </a:lvl4pPr>
            <a:lvl5pPr algn="l" indent="-228600" lvl="4" marL="2286000">
              <a:lnSpc>
                <a:spcPct val="90000"/>
              </a:lnSpc>
              <a:spcBef>
                <a:spcPts val="500"/>
              </a:spcBef>
              <a:spcAft>
                <a:spcPts val="0"/>
              </a:spcAft>
              <a:buClr>
                <a:srgbClr val="888888"/>
              </a:buClr>
              <a:buSzPts val="1600"/>
              <a:buNone/>
              <a:defRPr sz="1600">
                <a:solidFill>
                  <a:srgbClr val="888888"/>
                </a:solidFill>
                <a:uFillTx/>
              </a:defRPr>
            </a:lvl5pPr>
            <a:lvl6pPr algn="l" indent="-228600" lvl="5" marL="2743200">
              <a:lnSpc>
                <a:spcPct val="90000"/>
              </a:lnSpc>
              <a:spcBef>
                <a:spcPts val="500"/>
              </a:spcBef>
              <a:spcAft>
                <a:spcPts val="0"/>
              </a:spcAft>
              <a:buClr>
                <a:srgbClr val="888888"/>
              </a:buClr>
              <a:buSzPts val="1600"/>
              <a:buNone/>
              <a:defRPr sz="1600">
                <a:solidFill>
                  <a:srgbClr val="888888"/>
                </a:solidFill>
                <a:uFillTx/>
              </a:defRPr>
            </a:lvl6pPr>
            <a:lvl7pPr algn="l" indent="-228600" lvl="6" marL="3200400">
              <a:lnSpc>
                <a:spcPct val="90000"/>
              </a:lnSpc>
              <a:spcBef>
                <a:spcPts val="500"/>
              </a:spcBef>
              <a:spcAft>
                <a:spcPts val="0"/>
              </a:spcAft>
              <a:buClr>
                <a:srgbClr val="888888"/>
              </a:buClr>
              <a:buSzPts val="1600"/>
              <a:buNone/>
              <a:defRPr sz="1600">
                <a:solidFill>
                  <a:srgbClr val="888888"/>
                </a:solidFill>
                <a:uFillTx/>
              </a:defRPr>
            </a:lvl7pPr>
            <a:lvl8pPr algn="l" indent="-228600" lvl="7" marL="3657600">
              <a:lnSpc>
                <a:spcPct val="90000"/>
              </a:lnSpc>
              <a:spcBef>
                <a:spcPts val="500"/>
              </a:spcBef>
              <a:spcAft>
                <a:spcPts val="0"/>
              </a:spcAft>
              <a:buClr>
                <a:srgbClr val="888888"/>
              </a:buClr>
              <a:buSzPts val="1600"/>
              <a:buNone/>
              <a:defRPr sz="1600">
                <a:solidFill>
                  <a:srgbClr val="888888"/>
                </a:solidFill>
                <a:uFillTx/>
              </a:defRPr>
            </a:lvl8pPr>
            <a:lvl9pPr algn="l" indent="-228600" lvl="8" marL="4114800">
              <a:lnSpc>
                <a:spcPct val="90000"/>
              </a:lnSpc>
              <a:spcBef>
                <a:spcPts val="500"/>
              </a:spcBef>
              <a:spcAft>
                <a:spcPts val="0"/>
              </a:spcAft>
              <a:buClr>
                <a:srgbClr val="888888"/>
              </a:buClr>
              <a:buSzPts val="1600"/>
              <a:buNone/>
              <a:defRPr sz="1600">
                <a:solidFill>
                  <a:srgbClr val="888888"/>
                </a:solidFill>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Google Shape;26;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 name="Google Shape;27;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 name="Google Shape;28;p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woObj">
  <p:cSld name="TWO_OBJECTS">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Shape 2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 name="Google Shape;30;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 name="Google Shape;31;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5181600" cy="43513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defRPr>
                <a:uFillTx/>
              </a:defRPr>
            </a:lvl1pPr>
            <a:lvl2pPr algn="l" indent="-342900" lvl="1" marL="914400">
              <a:lnSpc>
                <a:spcPct val="90000"/>
              </a:lnSpc>
              <a:spcBef>
                <a:spcPts val="500"/>
              </a:spcBef>
              <a:spcAft>
                <a:spcPts val="0"/>
              </a:spcAft>
              <a:buClr>
                <a:schemeClr val="dk1"/>
              </a:buClr>
              <a:buSzPts val="1800"/>
              <a:buChar char="•"/>
              <a:defRPr>
                <a:uFillTx/>
              </a:defRPr>
            </a:lvl2pPr>
            <a:lvl3pPr algn="l" indent="-342900" lvl="2" marL="1371600">
              <a:lnSpc>
                <a:spcPct val="90000"/>
              </a:lnSpc>
              <a:spcBef>
                <a:spcPts val="500"/>
              </a:spcBef>
              <a:spcAft>
                <a:spcPts val="0"/>
              </a:spcAft>
              <a:buClr>
                <a:schemeClr val="dk1"/>
              </a:buClr>
              <a:buSzPts val="1800"/>
              <a:buChar char="•"/>
              <a:defRPr>
                <a:uFillTx/>
              </a:defRPr>
            </a:lvl3pPr>
            <a:lvl4pPr algn="l" indent="-342900" lvl="3" marL="1828800">
              <a:lnSpc>
                <a:spcPct val="90000"/>
              </a:lnSpc>
              <a:spcBef>
                <a:spcPts val="500"/>
              </a:spcBef>
              <a:spcAft>
                <a:spcPts val="0"/>
              </a:spcAft>
              <a:buClr>
                <a:schemeClr val="dk1"/>
              </a:buClr>
              <a:buSzPts val="1800"/>
              <a:buChar char="•"/>
              <a:defRPr>
                <a:uFillTx/>
              </a:defRPr>
            </a:lvl4pPr>
            <a:lvl5pPr algn="l" indent="-342900" lvl="4" marL="2286000">
              <a:lnSpc>
                <a:spcPct val="90000"/>
              </a:lnSpc>
              <a:spcBef>
                <a:spcPts val="500"/>
              </a:spcBef>
              <a:spcAft>
                <a:spcPts val="0"/>
              </a:spcAft>
              <a:buClr>
                <a:schemeClr val="dk1"/>
              </a:buClr>
              <a:buSzPts val="1800"/>
              <a:buChar char="•"/>
              <a:defRPr>
                <a:uFillTx/>
              </a:defRPr>
            </a:lvl5pPr>
            <a:lvl6pPr algn="l" indent="-342900" lvl="5" marL="2743200">
              <a:lnSpc>
                <a:spcPct val="90000"/>
              </a:lnSpc>
              <a:spcBef>
                <a:spcPts val="500"/>
              </a:spcBef>
              <a:spcAft>
                <a:spcPts val="0"/>
              </a:spcAft>
              <a:buClr>
                <a:schemeClr val="dk1"/>
              </a:buClr>
              <a:buSzPts val="1800"/>
              <a:buChar char="•"/>
              <a:defRPr>
                <a:uFillTx/>
              </a:defRPr>
            </a:lvl6pPr>
            <a:lvl7pPr algn="l" indent="-342900" lvl="6" marL="3200400">
              <a:lnSpc>
                <a:spcPct val="90000"/>
              </a:lnSpc>
              <a:spcBef>
                <a:spcPts val="500"/>
              </a:spcBef>
              <a:spcAft>
                <a:spcPts val="0"/>
              </a:spcAft>
              <a:buClr>
                <a:schemeClr val="dk1"/>
              </a:buClr>
              <a:buSzPts val="1800"/>
              <a:buChar char="•"/>
              <a:defRPr>
                <a:uFillTx/>
              </a:defRPr>
            </a:lvl7pPr>
            <a:lvl8pPr algn="l" indent="-342900" lvl="7" marL="3657600">
              <a:lnSpc>
                <a:spcPct val="90000"/>
              </a:lnSpc>
              <a:spcBef>
                <a:spcPts val="500"/>
              </a:spcBef>
              <a:spcAft>
                <a:spcPts val="0"/>
              </a:spcAft>
              <a:buClr>
                <a:schemeClr val="dk1"/>
              </a:buClr>
              <a:buSzPts val="1800"/>
              <a:buChar char="•"/>
              <a:defRPr>
                <a:uFillTx/>
              </a:defRPr>
            </a:lvl8pPr>
            <a:lvl9pPr algn="l" indent="-342900" lvl="8" marL="4114800">
              <a:lnSpc>
                <a:spcPct val="90000"/>
              </a:lnSpc>
              <a:spcBef>
                <a:spcPts val="500"/>
              </a:spcBef>
              <a:spcAft>
                <a:spcPts val="0"/>
              </a:spcAft>
              <a:buClr>
                <a:schemeClr val="dk1"/>
              </a:buClr>
              <a:buSzPts val="1800"/>
              <a:buChar char="•"/>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 name="Google Shape;32;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2"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1825625"/>
            <a:ext cx="5181600" cy="43513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defRPr>
                <a:uFillTx/>
              </a:defRPr>
            </a:lvl1pPr>
            <a:lvl2pPr algn="l" indent="-342900" lvl="1" marL="914400">
              <a:lnSpc>
                <a:spcPct val="90000"/>
              </a:lnSpc>
              <a:spcBef>
                <a:spcPts val="500"/>
              </a:spcBef>
              <a:spcAft>
                <a:spcPts val="0"/>
              </a:spcAft>
              <a:buClr>
                <a:schemeClr val="dk1"/>
              </a:buClr>
              <a:buSzPts val="1800"/>
              <a:buChar char="•"/>
              <a:defRPr>
                <a:uFillTx/>
              </a:defRPr>
            </a:lvl2pPr>
            <a:lvl3pPr algn="l" indent="-342900" lvl="2" marL="1371600">
              <a:lnSpc>
                <a:spcPct val="90000"/>
              </a:lnSpc>
              <a:spcBef>
                <a:spcPts val="500"/>
              </a:spcBef>
              <a:spcAft>
                <a:spcPts val="0"/>
              </a:spcAft>
              <a:buClr>
                <a:schemeClr val="dk1"/>
              </a:buClr>
              <a:buSzPts val="1800"/>
              <a:buChar char="•"/>
              <a:defRPr>
                <a:uFillTx/>
              </a:defRPr>
            </a:lvl3pPr>
            <a:lvl4pPr algn="l" indent="-342900" lvl="3" marL="1828800">
              <a:lnSpc>
                <a:spcPct val="90000"/>
              </a:lnSpc>
              <a:spcBef>
                <a:spcPts val="500"/>
              </a:spcBef>
              <a:spcAft>
                <a:spcPts val="0"/>
              </a:spcAft>
              <a:buClr>
                <a:schemeClr val="dk1"/>
              </a:buClr>
              <a:buSzPts val="1800"/>
              <a:buChar char="•"/>
              <a:defRPr>
                <a:uFillTx/>
              </a:defRPr>
            </a:lvl4pPr>
            <a:lvl5pPr algn="l" indent="-342900" lvl="4" marL="2286000">
              <a:lnSpc>
                <a:spcPct val="90000"/>
              </a:lnSpc>
              <a:spcBef>
                <a:spcPts val="500"/>
              </a:spcBef>
              <a:spcAft>
                <a:spcPts val="0"/>
              </a:spcAft>
              <a:buClr>
                <a:schemeClr val="dk1"/>
              </a:buClr>
              <a:buSzPts val="1800"/>
              <a:buChar char="•"/>
              <a:defRPr>
                <a:uFillTx/>
              </a:defRPr>
            </a:lvl5pPr>
            <a:lvl6pPr algn="l" indent="-342900" lvl="5" marL="2743200">
              <a:lnSpc>
                <a:spcPct val="90000"/>
              </a:lnSpc>
              <a:spcBef>
                <a:spcPts val="500"/>
              </a:spcBef>
              <a:spcAft>
                <a:spcPts val="0"/>
              </a:spcAft>
              <a:buClr>
                <a:schemeClr val="dk1"/>
              </a:buClr>
              <a:buSzPts val="1800"/>
              <a:buChar char="•"/>
              <a:defRPr>
                <a:uFillTx/>
              </a:defRPr>
            </a:lvl6pPr>
            <a:lvl7pPr algn="l" indent="-342900" lvl="6" marL="3200400">
              <a:lnSpc>
                <a:spcPct val="90000"/>
              </a:lnSpc>
              <a:spcBef>
                <a:spcPts val="500"/>
              </a:spcBef>
              <a:spcAft>
                <a:spcPts val="0"/>
              </a:spcAft>
              <a:buClr>
                <a:schemeClr val="dk1"/>
              </a:buClr>
              <a:buSzPts val="1800"/>
              <a:buChar char="•"/>
              <a:defRPr>
                <a:uFillTx/>
              </a:defRPr>
            </a:lvl7pPr>
            <a:lvl8pPr algn="l" indent="-342900" lvl="7" marL="3657600">
              <a:lnSpc>
                <a:spcPct val="90000"/>
              </a:lnSpc>
              <a:spcBef>
                <a:spcPts val="500"/>
              </a:spcBef>
              <a:spcAft>
                <a:spcPts val="0"/>
              </a:spcAft>
              <a:buClr>
                <a:schemeClr val="dk1"/>
              </a:buClr>
              <a:buSzPts val="1800"/>
              <a:buChar char="•"/>
              <a:defRPr>
                <a:uFillTx/>
              </a:defRPr>
            </a:lvl8pPr>
            <a:lvl9pPr algn="l" indent="-342900" lvl="8" marL="4114800">
              <a:lnSpc>
                <a:spcPct val="90000"/>
              </a:lnSpc>
              <a:spcBef>
                <a:spcPts val="500"/>
              </a:spcBef>
              <a:spcAft>
                <a:spcPts val="0"/>
              </a:spcAft>
              <a:buClr>
                <a:schemeClr val="dk1"/>
              </a:buClr>
              <a:buSzPts val="1800"/>
              <a:buChar char="•"/>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3" name="Google Shape;33;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4" name="Google Shape;34;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 name="Google Shape;35;p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woTxTwoObj">
  <p:cSld name="TWO_OBJECTS_WITH_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 name="Shape 3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 name="Google Shape;37;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8" name="Google Shape;38;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1681163"/>
            <a:ext cx="5157787" cy="82391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2400"/>
              <a:buNone/>
              <a:defRPr b="1" sz="2400">
                <a:uFillTx/>
              </a:defRPr>
            </a:lvl1pPr>
            <a:lvl2pPr algn="l" indent="-228600" lvl="1" marL="914400">
              <a:lnSpc>
                <a:spcPct val="90000"/>
              </a:lnSpc>
              <a:spcBef>
                <a:spcPts val="500"/>
              </a:spcBef>
              <a:spcAft>
                <a:spcPts val="0"/>
              </a:spcAft>
              <a:buClr>
                <a:schemeClr val="dk1"/>
              </a:buClr>
              <a:buSzPts val="2000"/>
              <a:buNone/>
              <a:defRPr b="1" sz="2000">
                <a:uFillTx/>
              </a:defRPr>
            </a:lvl2pPr>
            <a:lvl3pPr algn="l" indent="-228600" lvl="2" marL="1371600">
              <a:lnSpc>
                <a:spcPct val="90000"/>
              </a:lnSpc>
              <a:spcBef>
                <a:spcPts val="500"/>
              </a:spcBef>
              <a:spcAft>
                <a:spcPts val="0"/>
              </a:spcAft>
              <a:buClr>
                <a:schemeClr val="dk1"/>
              </a:buClr>
              <a:buSzPts val="1800"/>
              <a:buNone/>
              <a:defRPr b="1" sz="1800">
                <a:uFillTx/>
              </a:defRPr>
            </a:lvl3pPr>
            <a:lvl4pPr algn="l" indent="-228600" lvl="3" marL="1828800">
              <a:lnSpc>
                <a:spcPct val="90000"/>
              </a:lnSpc>
              <a:spcBef>
                <a:spcPts val="500"/>
              </a:spcBef>
              <a:spcAft>
                <a:spcPts val="0"/>
              </a:spcAft>
              <a:buClr>
                <a:schemeClr val="dk1"/>
              </a:buClr>
              <a:buSzPts val="1600"/>
              <a:buNone/>
              <a:defRPr b="1" sz="1600">
                <a:uFillTx/>
              </a:defRPr>
            </a:lvl4pPr>
            <a:lvl5pPr algn="l" indent="-228600" lvl="4" marL="2286000">
              <a:lnSpc>
                <a:spcPct val="90000"/>
              </a:lnSpc>
              <a:spcBef>
                <a:spcPts val="500"/>
              </a:spcBef>
              <a:spcAft>
                <a:spcPts val="0"/>
              </a:spcAft>
              <a:buClr>
                <a:schemeClr val="dk1"/>
              </a:buClr>
              <a:buSzPts val="1600"/>
              <a:buNone/>
              <a:defRPr b="1" sz="1600">
                <a:uFillTx/>
              </a:defRPr>
            </a:lvl5pPr>
            <a:lvl6pPr algn="l" indent="-228600" lvl="5" marL="2743200">
              <a:lnSpc>
                <a:spcPct val="90000"/>
              </a:lnSpc>
              <a:spcBef>
                <a:spcPts val="500"/>
              </a:spcBef>
              <a:spcAft>
                <a:spcPts val="0"/>
              </a:spcAft>
              <a:buClr>
                <a:schemeClr val="dk1"/>
              </a:buClr>
              <a:buSzPts val="1600"/>
              <a:buNone/>
              <a:defRPr b="1" sz="1600">
                <a:uFillTx/>
              </a:defRPr>
            </a:lvl6pPr>
            <a:lvl7pPr algn="l" indent="-228600" lvl="6" marL="3200400">
              <a:lnSpc>
                <a:spcPct val="90000"/>
              </a:lnSpc>
              <a:spcBef>
                <a:spcPts val="500"/>
              </a:spcBef>
              <a:spcAft>
                <a:spcPts val="0"/>
              </a:spcAft>
              <a:buClr>
                <a:schemeClr val="dk1"/>
              </a:buClr>
              <a:buSzPts val="1600"/>
              <a:buNone/>
              <a:defRPr b="1" sz="1600">
                <a:uFillTx/>
              </a:defRPr>
            </a:lvl7pPr>
            <a:lvl8pPr algn="l" indent="-228600" lvl="7" marL="3657600">
              <a:lnSpc>
                <a:spcPct val="90000"/>
              </a:lnSpc>
              <a:spcBef>
                <a:spcPts val="500"/>
              </a:spcBef>
              <a:spcAft>
                <a:spcPts val="0"/>
              </a:spcAft>
              <a:buClr>
                <a:schemeClr val="dk1"/>
              </a:buClr>
              <a:buSzPts val="1600"/>
              <a:buNone/>
              <a:defRPr b="1" sz="1600">
                <a:uFillTx/>
              </a:defRPr>
            </a:lvl8pPr>
            <a:lvl9pPr algn="l" indent="-228600" lvl="8" marL="4114800">
              <a:lnSpc>
                <a:spcPct val="90000"/>
              </a:lnSpc>
              <a:spcBef>
                <a:spcPts val="500"/>
              </a:spcBef>
              <a:spcAft>
                <a:spcPts val="0"/>
              </a:spcAft>
              <a:buClr>
                <a:schemeClr val="dk1"/>
              </a:buClr>
              <a:buSzPts val="1600"/>
              <a:buNone/>
              <a:defRPr b="1" sz="16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 name="Google Shape;39;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2"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2505075"/>
            <a:ext cx="5157787" cy="36845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defRPr>
                <a:uFillTx/>
              </a:defRPr>
            </a:lvl1pPr>
            <a:lvl2pPr algn="l" indent="-342900" lvl="1" marL="914400">
              <a:lnSpc>
                <a:spcPct val="90000"/>
              </a:lnSpc>
              <a:spcBef>
                <a:spcPts val="500"/>
              </a:spcBef>
              <a:spcAft>
                <a:spcPts val="0"/>
              </a:spcAft>
              <a:buClr>
                <a:schemeClr val="dk1"/>
              </a:buClr>
              <a:buSzPts val="1800"/>
              <a:buChar char="•"/>
              <a:defRPr>
                <a:uFillTx/>
              </a:defRPr>
            </a:lvl2pPr>
            <a:lvl3pPr algn="l" indent="-342900" lvl="2" marL="1371600">
              <a:lnSpc>
                <a:spcPct val="90000"/>
              </a:lnSpc>
              <a:spcBef>
                <a:spcPts val="500"/>
              </a:spcBef>
              <a:spcAft>
                <a:spcPts val="0"/>
              </a:spcAft>
              <a:buClr>
                <a:schemeClr val="dk1"/>
              </a:buClr>
              <a:buSzPts val="1800"/>
              <a:buChar char="•"/>
              <a:defRPr>
                <a:uFillTx/>
              </a:defRPr>
            </a:lvl3pPr>
            <a:lvl4pPr algn="l" indent="-342900" lvl="3" marL="1828800">
              <a:lnSpc>
                <a:spcPct val="90000"/>
              </a:lnSpc>
              <a:spcBef>
                <a:spcPts val="500"/>
              </a:spcBef>
              <a:spcAft>
                <a:spcPts val="0"/>
              </a:spcAft>
              <a:buClr>
                <a:schemeClr val="dk1"/>
              </a:buClr>
              <a:buSzPts val="1800"/>
              <a:buChar char="•"/>
              <a:defRPr>
                <a:uFillTx/>
              </a:defRPr>
            </a:lvl4pPr>
            <a:lvl5pPr algn="l" indent="-342900" lvl="4" marL="2286000">
              <a:lnSpc>
                <a:spcPct val="90000"/>
              </a:lnSpc>
              <a:spcBef>
                <a:spcPts val="500"/>
              </a:spcBef>
              <a:spcAft>
                <a:spcPts val="0"/>
              </a:spcAft>
              <a:buClr>
                <a:schemeClr val="dk1"/>
              </a:buClr>
              <a:buSzPts val="1800"/>
              <a:buChar char="•"/>
              <a:defRPr>
                <a:uFillTx/>
              </a:defRPr>
            </a:lvl5pPr>
            <a:lvl6pPr algn="l" indent="-342900" lvl="5" marL="2743200">
              <a:lnSpc>
                <a:spcPct val="90000"/>
              </a:lnSpc>
              <a:spcBef>
                <a:spcPts val="500"/>
              </a:spcBef>
              <a:spcAft>
                <a:spcPts val="0"/>
              </a:spcAft>
              <a:buClr>
                <a:schemeClr val="dk1"/>
              </a:buClr>
              <a:buSzPts val="1800"/>
              <a:buChar char="•"/>
              <a:defRPr>
                <a:uFillTx/>
              </a:defRPr>
            </a:lvl6pPr>
            <a:lvl7pPr algn="l" indent="-342900" lvl="6" marL="3200400">
              <a:lnSpc>
                <a:spcPct val="90000"/>
              </a:lnSpc>
              <a:spcBef>
                <a:spcPts val="500"/>
              </a:spcBef>
              <a:spcAft>
                <a:spcPts val="0"/>
              </a:spcAft>
              <a:buClr>
                <a:schemeClr val="dk1"/>
              </a:buClr>
              <a:buSzPts val="1800"/>
              <a:buChar char="•"/>
              <a:defRPr>
                <a:uFillTx/>
              </a:defRPr>
            </a:lvl7pPr>
            <a:lvl8pPr algn="l" indent="-342900" lvl="7" marL="3657600">
              <a:lnSpc>
                <a:spcPct val="90000"/>
              </a:lnSpc>
              <a:spcBef>
                <a:spcPts val="500"/>
              </a:spcBef>
              <a:spcAft>
                <a:spcPts val="0"/>
              </a:spcAft>
              <a:buClr>
                <a:schemeClr val="dk1"/>
              </a:buClr>
              <a:buSzPts val="1800"/>
              <a:buChar char="•"/>
              <a:defRPr>
                <a:uFillTx/>
              </a:defRPr>
            </a:lvl8pPr>
            <a:lvl9pPr algn="l" indent="-342900" lvl="8" marL="4114800">
              <a:lnSpc>
                <a:spcPct val="90000"/>
              </a:lnSpc>
              <a:spcBef>
                <a:spcPts val="500"/>
              </a:spcBef>
              <a:spcAft>
                <a:spcPts val="0"/>
              </a:spcAft>
              <a:buClr>
                <a:schemeClr val="dk1"/>
              </a:buClr>
              <a:buSzPts val="1800"/>
              <a:buChar char="•"/>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 name="Google Shape;40;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1681163"/>
            <a:ext cx="5183188" cy="823912"/>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2400"/>
              <a:buNone/>
              <a:defRPr b="1" sz="2400">
                <a:uFillTx/>
              </a:defRPr>
            </a:lvl1pPr>
            <a:lvl2pPr algn="l" indent="-228600" lvl="1" marL="914400">
              <a:lnSpc>
                <a:spcPct val="90000"/>
              </a:lnSpc>
              <a:spcBef>
                <a:spcPts val="500"/>
              </a:spcBef>
              <a:spcAft>
                <a:spcPts val="0"/>
              </a:spcAft>
              <a:buClr>
                <a:schemeClr val="dk1"/>
              </a:buClr>
              <a:buSzPts val="2000"/>
              <a:buNone/>
              <a:defRPr b="1" sz="2000">
                <a:uFillTx/>
              </a:defRPr>
            </a:lvl2pPr>
            <a:lvl3pPr algn="l" indent="-228600" lvl="2" marL="1371600">
              <a:lnSpc>
                <a:spcPct val="90000"/>
              </a:lnSpc>
              <a:spcBef>
                <a:spcPts val="500"/>
              </a:spcBef>
              <a:spcAft>
                <a:spcPts val="0"/>
              </a:spcAft>
              <a:buClr>
                <a:schemeClr val="dk1"/>
              </a:buClr>
              <a:buSzPts val="1800"/>
              <a:buNone/>
              <a:defRPr b="1" sz="1800">
                <a:uFillTx/>
              </a:defRPr>
            </a:lvl3pPr>
            <a:lvl4pPr algn="l" indent="-228600" lvl="3" marL="1828800">
              <a:lnSpc>
                <a:spcPct val="90000"/>
              </a:lnSpc>
              <a:spcBef>
                <a:spcPts val="500"/>
              </a:spcBef>
              <a:spcAft>
                <a:spcPts val="0"/>
              </a:spcAft>
              <a:buClr>
                <a:schemeClr val="dk1"/>
              </a:buClr>
              <a:buSzPts val="1600"/>
              <a:buNone/>
              <a:defRPr b="1" sz="1600">
                <a:uFillTx/>
              </a:defRPr>
            </a:lvl4pPr>
            <a:lvl5pPr algn="l" indent="-228600" lvl="4" marL="2286000">
              <a:lnSpc>
                <a:spcPct val="90000"/>
              </a:lnSpc>
              <a:spcBef>
                <a:spcPts val="500"/>
              </a:spcBef>
              <a:spcAft>
                <a:spcPts val="0"/>
              </a:spcAft>
              <a:buClr>
                <a:schemeClr val="dk1"/>
              </a:buClr>
              <a:buSzPts val="1600"/>
              <a:buNone/>
              <a:defRPr b="1" sz="1600">
                <a:uFillTx/>
              </a:defRPr>
            </a:lvl5pPr>
            <a:lvl6pPr algn="l" indent="-228600" lvl="5" marL="2743200">
              <a:lnSpc>
                <a:spcPct val="90000"/>
              </a:lnSpc>
              <a:spcBef>
                <a:spcPts val="500"/>
              </a:spcBef>
              <a:spcAft>
                <a:spcPts val="0"/>
              </a:spcAft>
              <a:buClr>
                <a:schemeClr val="dk1"/>
              </a:buClr>
              <a:buSzPts val="1600"/>
              <a:buNone/>
              <a:defRPr b="1" sz="1600">
                <a:uFillTx/>
              </a:defRPr>
            </a:lvl6pPr>
            <a:lvl7pPr algn="l" indent="-228600" lvl="6" marL="3200400">
              <a:lnSpc>
                <a:spcPct val="90000"/>
              </a:lnSpc>
              <a:spcBef>
                <a:spcPts val="500"/>
              </a:spcBef>
              <a:spcAft>
                <a:spcPts val="0"/>
              </a:spcAft>
              <a:buClr>
                <a:schemeClr val="dk1"/>
              </a:buClr>
              <a:buSzPts val="1600"/>
              <a:buNone/>
              <a:defRPr b="1" sz="1600">
                <a:uFillTx/>
              </a:defRPr>
            </a:lvl7pPr>
            <a:lvl8pPr algn="l" indent="-228600" lvl="7" marL="3657600">
              <a:lnSpc>
                <a:spcPct val="90000"/>
              </a:lnSpc>
              <a:spcBef>
                <a:spcPts val="500"/>
              </a:spcBef>
              <a:spcAft>
                <a:spcPts val="0"/>
              </a:spcAft>
              <a:buClr>
                <a:schemeClr val="dk1"/>
              </a:buClr>
              <a:buSzPts val="1600"/>
              <a:buNone/>
              <a:defRPr b="1" sz="1600">
                <a:uFillTx/>
              </a:defRPr>
            </a:lvl8pPr>
            <a:lvl9pPr algn="l" indent="-228600" lvl="8" marL="4114800">
              <a:lnSpc>
                <a:spcPct val="90000"/>
              </a:lnSpc>
              <a:spcBef>
                <a:spcPts val="500"/>
              </a:spcBef>
              <a:spcAft>
                <a:spcPts val="0"/>
              </a:spcAft>
              <a:buClr>
                <a:schemeClr val="dk1"/>
              </a:buClr>
              <a:buSzPts val="1600"/>
              <a:buNone/>
              <a:defRPr b="1" sz="16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1" name="Google Shape;41;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4"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2200" y="2505075"/>
            <a:ext cx="5183188" cy="36845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defRPr>
                <a:uFillTx/>
              </a:defRPr>
            </a:lvl1pPr>
            <a:lvl2pPr algn="l" indent="-342900" lvl="1" marL="914400">
              <a:lnSpc>
                <a:spcPct val="90000"/>
              </a:lnSpc>
              <a:spcBef>
                <a:spcPts val="500"/>
              </a:spcBef>
              <a:spcAft>
                <a:spcPts val="0"/>
              </a:spcAft>
              <a:buClr>
                <a:schemeClr val="dk1"/>
              </a:buClr>
              <a:buSzPts val="1800"/>
              <a:buChar char="•"/>
              <a:defRPr>
                <a:uFillTx/>
              </a:defRPr>
            </a:lvl2pPr>
            <a:lvl3pPr algn="l" indent="-342900" lvl="2" marL="1371600">
              <a:lnSpc>
                <a:spcPct val="90000"/>
              </a:lnSpc>
              <a:spcBef>
                <a:spcPts val="500"/>
              </a:spcBef>
              <a:spcAft>
                <a:spcPts val="0"/>
              </a:spcAft>
              <a:buClr>
                <a:schemeClr val="dk1"/>
              </a:buClr>
              <a:buSzPts val="1800"/>
              <a:buChar char="•"/>
              <a:defRPr>
                <a:uFillTx/>
              </a:defRPr>
            </a:lvl3pPr>
            <a:lvl4pPr algn="l" indent="-342900" lvl="3" marL="1828800">
              <a:lnSpc>
                <a:spcPct val="90000"/>
              </a:lnSpc>
              <a:spcBef>
                <a:spcPts val="500"/>
              </a:spcBef>
              <a:spcAft>
                <a:spcPts val="0"/>
              </a:spcAft>
              <a:buClr>
                <a:schemeClr val="dk1"/>
              </a:buClr>
              <a:buSzPts val="1800"/>
              <a:buChar char="•"/>
              <a:defRPr>
                <a:uFillTx/>
              </a:defRPr>
            </a:lvl4pPr>
            <a:lvl5pPr algn="l" indent="-342900" lvl="4" marL="2286000">
              <a:lnSpc>
                <a:spcPct val="90000"/>
              </a:lnSpc>
              <a:spcBef>
                <a:spcPts val="500"/>
              </a:spcBef>
              <a:spcAft>
                <a:spcPts val="0"/>
              </a:spcAft>
              <a:buClr>
                <a:schemeClr val="dk1"/>
              </a:buClr>
              <a:buSzPts val="1800"/>
              <a:buChar char="•"/>
              <a:defRPr>
                <a:uFillTx/>
              </a:defRPr>
            </a:lvl5pPr>
            <a:lvl6pPr algn="l" indent="-342900" lvl="5" marL="2743200">
              <a:lnSpc>
                <a:spcPct val="90000"/>
              </a:lnSpc>
              <a:spcBef>
                <a:spcPts val="500"/>
              </a:spcBef>
              <a:spcAft>
                <a:spcPts val="0"/>
              </a:spcAft>
              <a:buClr>
                <a:schemeClr val="dk1"/>
              </a:buClr>
              <a:buSzPts val="1800"/>
              <a:buChar char="•"/>
              <a:defRPr>
                <a:uFillTx/>
              </a:defRPr>
            </a:lvl6pPr>
            <a:lvl7pPr algn="l" indent="-342900" lvl="6" marL="3200400">
              <a:lnSpc>
                <a:spcPct val="90000"/>
              </a:lnSpc>
              <a:spcBef>
                <a:spcPts val="500"/>
              </a:spcBef>
              <a:spcAft>
                <a:spcPts val="0"/>
              </a:spcAft>
              <a:buClr>
                <a:schemeClr val="dk1"/>
              </a:buClr>
              <a:buSzPts val="1800"/>
              <a:buChar char="•"/>
              <a:defRPr>
                <a:uFillTx/>
              </a:defRPr>
            </a:lvl7pPr>
            <a:lvl8pPr algn="l" indent="-342900" lvl="7" marL="3657600">
              <a:lnSpc>
                <a:spcPct val="90000"/>
              </a:lnSpc>
              <a:spcBef>
                <a:spcPts val="500"/>
              </a:spcBef>
              <a:spcAft>
                <a:spcPts val="0"/>
              </a:spcAft>
              <a:buClr>
                <a:schemeClr val="dk1"/>
              </a:buClr>
              <a:buSzPts val="1800"/>
              <a:buChar char="•"/>
              <a:defRPr>
                <a:uFillTx/>
              </a:defRPr>
            </a:lvl8pPr>
            <a:lvl9pPr algn="l" indent="-342900" lvl="8" marL="4114800">
              <a:lnSpc>
                <a:spcPct val="90000"/>
              </a:lnSpc>
              <a:spcBef>
                <a:spcPts val="500"/>
              </a:spcBef>
              <a:spcAft>
                <a:spcPts val="0"/>
              </a:spcAft>
              <a:buClr>
                <a:schemeClr val="dk1"/>
              </a:buClr>
              <a:buSzPts val="1800"/>
              <a:buChar char="•"/>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2" name="Google Shape;42;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 name="Google Shape;43;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 name="Google Shape;44;p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Only">
  <p:cSld name="TITLE_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 name="Shape 4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 name="Google Shape;46;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7" name="Google Shape;47;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8" name="Google Shape;48;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9" name="Google Shape;49;p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0" name="Shape 5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 name="Google Shape;51;p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2" name="Google Shape;52;p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 name="Google Shape;53;p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objTx">
  <p:cSld name="OBJECT_WITH_CAPTION_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4" name="Shape 5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5" name="Google Shape;55;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457200"/>
            <a:ext cx="3932237" cy="1600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rmAutofit/>
          </a:bodyPr>
          <a:lstStyle>
            <a:lvl1pPr algn="l" lvl="0">
              <a:lnSpc>
                <a:spcPct val="90000"/>
              </a:lnSpc>
              <a:spcBef>
                <a:spcPts val="0"/>
              </a:spcBef>
              <a:spcAft>
                <a:spcPts val="0"/>
              </a:spcAft>
              <a:buClr>
                <a:schemeClr val="dk1"/>
              </a:buClr>
              <a:buSzPts val="3200"/>
              <a:buFont typeface="Calibri"/>
              <a:buNone/>
              <a:defRPr sz="3200">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6" name="Google Shape;56;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83188" y="987425"/>
            <a:ext cx="6172200" cy="48736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431800" lvl="0" marL="457200">
              <a:lnSpc>
                <a:spcPct val="90000"/>
              </a:lnSpc>
              <a:spcBef>
                <a:spcPts val="1000"/>
              </a:spcBef>
              <a:spcAft>
                <a:spcPts val="0"/>
              </a:spcAft>
              <a:buClr>
                <a:schemeClr val="dk1"/>
              </a:buClr>
              <a:buSzPts val="3200"/>
              <a:buChar char="•"/>
              <a:defRPr sz="3200">
                <a:uFillTx/>
              </a:defRPr>
            </a:lvl1pPr>
            <a:lvl2pPr algn="l" indent="-406400" lvl="1" marL="914400">
              <a:lnSpc>
                <a:spcPct val="90000"/>
              </a:lnSpc>
              <a:spcBef>
                <a:spcPts val="500"/>
              </a:spcBef>
              <a:spcAft>
                <a:spcPts val="0"/>
              </a:spcAft>
              <a:buClr>
                <a:schemeClr val="dk1"/>
              </a:buClr>
              <a:buSzPts val="2800"/>
              <a:buChar char="•"/>
              <a:defRPr sz="2800">
                <a:uFillTx/>
              </a:defRPr>
            </a:lvl2pPr>
            <a:lvl3pPr algn="l" indent="-381000" lvl="2" marL="1371600">
              <a:lnSpc>
                <a:spcPct val="90000"/>
              </a:lnSpc>
              <a:spcBef>
                <a:spcPts val="500"/>
              </a:spcBef>
              <a:spcAft>
                <a:spcPts val="0"/>
              </a:spcAft>
              <a:buClr>
                <a:schemeClr val="dk1"/>
              </a:buClr>
              <a:buSzPts val="2400"/>
              <a:buChar char="•"/>
              <a:defRPr sz="2400">
                <a:uFillTx/>
              </a:defRPr>
            </a:lvl3pPr>
            <a:lvl4pPr algn="l" indent="-355600" lvl="3" marL="1828800">
              <a:lnSpc>
                <a:spcPct val="90000"/>
              </a:lnSpc>
              <a:spcBef>
                <a:spcPts val="500"/>
              </a:spcBef>
              <a:spcAft>
                <a:spcPts val="0"/>
              </a:spcAft>
              <a:buClr>
                <a:schemeClr val="dk1"/>
              </a:buClr>
              <a:buSzPts val="2000"/>
              <a:buChar char="•"/>
              <a:defRPr sz="2000">
                <a:uFillTx/>
              </a:defRPr>
            </a:lvl4pPr>
            <a:lvl5pPr algn="l" indent="-355600" lvl="4" marL="2286000">
              <a:lnSpc>
                <a:spcPct val="90000"/>
              </a:lnSpc>
              <a:spcBef>
                <a:spcPts val="500"/>
              </a:spcBef>
              <a:spcAft>
                <a:spcPts val="0"/>
              </a:spcAft>
              <a:buClr>
                <a:schemeClr val="dk1"/>
              </a:buClr>
              <a:buSzPts val="2000"/>
              <a:buChar char="•"/>
              <a:defRPr sz="2000">
                <a:uFillTx/>
              </a:defRPr>
            </a:lvl5pPr>
            <a:lvl6pPr algn="l" indent="-355600" lvl="5" marL="2743200">
              <a:lnSpc>
                <a:spcPct val="90000"/>
              </a:lnSpc>
              <a:spcBef>
                <a:spcPts val="500"/>
              </a:spcBef>
              <a:spcAft>
                <a:spcPts val="0"/>
              </a:spcAft>
              <a:buClr>
                <a:schemeClr val="dk1"/>
              </a:buClr>
              <a:buSzPts val="2000"/>
              <a:buChar char="•"/>
              <a:defRPr sz="2000">
                <a:uFillTx/>
              </a:defRPr>
            </a:lvl6pPr>
            <a:lvl7pPr algn="l" indent="-355600" lvl="6" marL="3200400">
              <a:lnSpc>
                <a:spcPct val="90000"/>
              </a:lnSpc>
              <a:spcBef>
                <a:spcPts val="500"/>
              </a:spcBef>
              <a:spcAft>
                <a:spcPts val="0"/>
              </a:spcAft>
              <a:buClr>
                <a:schemeClr val="dk1"/>
              </a:buClr>
              <a:buSzPts val="2000"/>
              <a:buChar char="•"/>
              <a:defRPr sz="2000">
                <a:uFillTx/>
              </a:defRPr>
            </a:lvl7pPr>
            <a:lvl8pPr algn="l" indent="-355600" lvl="7" marL="3657600">
              <a:lnSpc>
                <a:spcPct val="90000"/>
              </a:lnSpc>
              <a:spcBef>
                <a:spcPts val="500"/>
              </a:spcBef>
              <a:spcAft>
                <a:spcPts val="0"/>
              </a:spcAft>
              <a:buClr>
                <a:schemeClr val="dk1"/>
              </a:buClr>
              <a:buSzPts val="2000"/>
              <a:buChar char="•"/>
              <a:defRPr sz="2000">
                <a:uFillTx/>
              </a:defRPr>
            </a:lvl8pPr>
            <a:lvl9pPr algn="l" indent="-355600" lvl="8" marL="4114800">
              <a:lnSpc>
                <a:spcPct val="90000"/>
              </a:lnSpc>
              <a:spcBef>
                <a:spcPts val="500"/>
              </a:spcBef>
              <a:spcAft>
                <a:spcPts val="0"/>
              </a:spcAft>
              <a:buClr>
                <a:schemeClr val="dk1"/>
              </a:buClr>
              <a:buSzPts val="2000"/>
              <a:buChar char="•"/>
              <a:defRPr sz="20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 name="Google Shape;57;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2"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2057400"/>
            <a:ext cx="3932237" cy="38115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1600"/>
              <a:buNone/>
              <a:defRPr sz="1600">
                <a:uFillTx/>
              </a:defRPr>
            </a:lvl1pPr>
            <a:lvl2pPr algn="l" indent="-228600" lvl="1" marL="914400">
              <a:lnSpc>
                <a:spcPct val="90000"/>
              </a:lnSpc>
              <a:spcBef>
                <a:spcPts val="500"/>
              </a:spcBef>
              <a:spcAft>
                <a:spcPts val="0"/>
              </a:spcAft>
              <a:buClr>
                <a:schemeClr val="dk1"/>
              </a:buClr>
              <a:buSzPts val="1400"/>
              <a:buNone/>
              <a:defRPr sz="1400">
                <a:uFillTx/>
              </a:defRPr>
            </a:lvl2pPr>
            <a:lvl3pPr algn="l" indent="-228600" lvl="2" marL="1371600">
              <a:lnSpc>
                <a:spcPct val="90000"/>
              </a:lnSpc>
              <a:spcBef>
                <a:spcPts val="500"/>
              </a:spcBef>
              <a:spcAft>
                <a:spcPts val="0"/>
              </a:spcAft>
              <a:buClr>
                <a:schemeClr val="dk1"/>
              </a:buClr>
              <a:buSzPts val="1200"/>
              <a:buNone/>
              <a:defRPr sz="1200">
                <a:uFillTx/>
              </a:defRPr>
            </a:lvl3pPr>
            <a:lvl4pPr algn="l" indent="-228600" lvl="3" marL="1828800">
              <a:lnSpc>
                <a:spcPct val="90000"/>
              </a:lnSpc>
              <a:spcBef>
                <a:spcPts val="500"/>
              </a:spcBef>
              <a:spcAft>
                <a:spcPts val="0"/>
              </a:spcAft>
              <a:buClr>
                <a:schemeClr val="dk1"/>
              </a:buClr>
              <a:buSzPts val="1000"/>
              <a:buNone/>
              <a:defRPr sz="1000">
                <a:uFillTx/>
              </a:defRPr>
            </a:lvl4pPr>
            <a:lvl5pPr algn="l" indent="-228600" lvl="4" marL="2286000">
              <a:lnSpc>
                <a:spcPct val="90000"/>
              </a:lnSpc>
              <a:spcBef>
                <a:spcPts val="500"/>
              </a:spcBef>
              <a:spcAft>
                <a:spcPts val="0"/>
              </a:spcAft>
              <a:buClr>
                <a:schemeClr val="dk1"/>
              </a:buClr>
              <a:buSzPts val="1000"/>
              <a:buNone/>
              <a:defRPr sz="1000">
                <a:uFillTx/>
              </a:defRPr>
            </a:lvl5pPr>
            <a:lvl6pPr algn="l" indent="-228600" lvl="5" marL="2743200">
              <a:lnSpc>
                <a:spcPct val="90000"/>
              </a:lnSpc>
              <a:spcBef>
                <a:spcPts val="500"/>
              </a:spcBef>
              <a:spcAft>
                <a:spcPts val="0"/>
              </a:spcAft>
              <a:buClr>
                <a:schemeClr val="dk1"/>
              </a:buClr>
              <a:buSzPts val="1000"/>
              <a:buNone/>
              <a:defRPr sz="1000">
                <a:uFillTx/>
              </a:defRPr>
            </a:lvl6pPr>
            <a:lvl7pPr algn="l" indent="-228600" lvl="6" marL="3200400">
              <a:lnSpc>
                <a:spcPct val="90000"/>
              </a:lnSpc>
              <a:spcBef>
                <a:spcPts val="500"/>
              </a:spcBef>
              <a:spcAft>
                <a:spcPts val="0"/>
              </a:spcAft>
              <a:buClr>
                <a:schemeClr val="dk1"/>
              </a:buClr>
              <a:buSzPts val="1000"/>
              <a:buNone/>
              <a:defRPr sz="1000">
                <a:uFillTx/>
              </a:defRPr>
            </a:lvl7pPr>
            <a:lvl8pPr algn="l" indent="-228600" lvl="7" marL="3657600">
              <a:lnSpc>
                <a:spcPct val="90000"/>
              </a:lnSpc>
              <a:spcBef>
                <a:spcPts val="500"/>
              </a:spcBef>
              <a:spcAft>
                <a:spcPts val="0"/>
              </a:spcAft>
              <a:buClr>
                <a:schemeClr val="dk1"/>
              </a:buClr>
              <a:buSzPts val="1000"/>
              <a:buNone/>
              <a:defRPr sz="1000">
                <a:uFillTx/>
              </a:defRPr>
            </a:lvl8pPr>
            <a:lvl9pPr algn="l" indent="-228600" lvl="8" marL="4114800">
              <a:lnSpc>
                <a:spcPct val="90000"/>
              </a:lnSpc>
              <a:spcBef>
                <a:spcPts val="500"/>
              </a:spcBef>
              <a:spcAft>
                <a:spcPts val="0"/>
              </a:spcAft>
              <a:buClr>
                <a:schemeClr val="dk1"/>
              </a:buClr>
              <a:buSzPts val="1000"/>
              <a:buNone/>
              <a:defRPr sz="10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 name="Google Shape;58;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9" name="Google Shape;59;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0" name="Google Shape;60;p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picTx">
  <p:cSld name="PICTURE_WITH_CAPTION_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 name="Shape 61"/>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2" name="Google Shape;62;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457200"/>
            <a:ext cx="3932237" cy="16002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rmAutofit/>
          </a:bodyPr>
          <a:lstStyle>
            <a:lvl1pPr algn="l" lvl="0">
              <a:lnSpc>
                <a:spcPct val="90000"/>
              </a:lnSpc>
              <a:spcBef>
                <a:spcPts val="0"/>
              </a:spcBef>
              <a:spcAft>
                <a:spcPts val="0"/>
              </a:spcAft>
              <a:buClr>
                <a:schemeClr val="dk1"/>
              </a:buClr>
              <a:buSzPts val="3200"/>
              <a:buFont typeface="Calibri"/>
              <a:buNone/>
              <a:defRPr sz="3200">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 name="Google Shape;63;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ph idx="2"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83188" y="987425"/>
            <a:ext cx="6172200" cy="48736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lvl="0" marR="0" rtl="0">
              <a:lnSpc>
                <a:spcPct val="90000"/>
              </a:lnSpc>
              <a:spcBef>
                <a:spcPts val="1000"/>
              </a:spcBef>
              <a:spcAft>
                <a:spcPts val="0"/>
              </a:spcAft>
              <a:buClr>
                <a:schemeClr val="dk1"/>
              </a:buClr>
              <a:buSzPts val="3200"/>
              <a:buFont typeface="Arial"/>
              <a:buNone/>
              <a:defRPr b="0" cap="none" i="0" strike="noStrike" sz="3200" u="none">
                <a:solidFill>
                  <a:schemeClr val="dk1"/>
                </a:solidFill>
                <a:uFillTx/>
                <a:latin typeface="Calibri"/>
                <a:ea typeface="Calibri"/>
                <a:cs typeface="Calibri"/>
                <a:sym typeface="Calibri"/>
              </a:defRPr>
            </a:lvl1pPr>
            <a:lvl2pPr algn="l" lvl="1" marR="0" rtl="0">
              <a:lnSpc>
                <a:spcPct val="90000"/>
              </a:lnSpc>
              <a:spcBef>
                <a:spcPts val="500"/>
              </a:spcBef>
              <a:spcAft>
                <a:spcPts val="0"/>
              </a:spcAft>
              <a:buClr>
                <a:schemeClr val="dk1"/>
              </a:buClr>
              <a:buSzPts val="2800"/>
              <a:buFont typeface="Arial"/>
              <a:buNone/>
              <a:defRPr b="0" cap="none" i="0" strike="noStrike" sz="2800" u="none">
                <a:solidFill>
                  <a:schemeClr val="dk1"/>
                </a:solidFill>
                <a:uFillTx/>
                <a:latin typeface="Calibri"/>
                <a:ea typeface="Calibri"/>
                <a:cs typeface="Calibri"/>
                <a:sym typeface="Calibri"/>
              </a:defRPr>
            </a:lvl2pPr>
            <a:lvl3pPr algn="l" lvl="2" marR="0" rtl="0">
              <a:lnSpc>
                <a:spcPct val="90000"/>
              </a:lnSpc>
              <a:spcBef>
                <a:spcPts val="500"/>
              </a:spcBef>
              <a:spcAft>
                <a:spcPts val="0"/>
              </a:spcAft>
              <a:buClr>
                <a:schemeClr val="dk1"/>
              </a:buClr>
              <a:buSzPts val="2400"/>
              <a:buFont typeface="Arial"/>
              <a:buNone/>
              <a:defRPr b="0" cap="none" i="0" strike="noStrike" sz="2400" u="none">
                <a:solidFill>
                  <a:schemeClr val="dk1"/>
                </a:solidFill>
                <a:uFillTx/>
                <a:latin typeface="Calibri"/>
                <a:ea typeface="Calibri"/>
                <a:cs typeface="Calibri"/>
                <a:sym typeface="Calibri"/>
              </a:defRPr>
            </a:lvl3pPr>
            <a:lvl4pPr algn="l" lvl="3" marR="0" rtl="0">
              <a:lnSpc>
                <a:spcPct val="90000"/>
              </a:lnSpc>
              <a:spcBef>
                <a:spcPts val="500"/>
              </a:spcBef>
              <a:spcAft>
                <a:spcPts val="0"/>
              </a:spcAft>
              <a:buClr>
                <a:schemeClr val="dk1"/>
              </a:buClr>
              <a:buSzPts val="2000"/>
              <a:buFont typeface="Arial"/>
              <a:buNone/>
              <a:defRPr b="0" cap="none" i="0" strike="noStrike" sz="2000" u="none">
                <a:solidFill>
                  <a:schemeClr val="dk1"/>
                </a:solidFill>
                <a:uFillTx/>
                <a:latin typeface="Calibri"/>
                <a:ea typeface="Calibri"/>
                <a:cs typeface="Calibri"/>
                <a:sym typeface="Calibri"/>
              </a:defRPr>
            </a:lvl4pPr>
            <a:lvl5pPr algn="l" lvl="4" marR="0" rtl="0">
              <a:lnSpc>
                <a:spcPct val="90000"/>
              </a:lnSpc>
              <a:spcBef>
                <a:spcPts val="500"/>
              </a:spcBef>
              <a:spcAft>
                <a:spcPts val="0"/>
              </a:spcAft>
              <a:buClr>
                <a:schemeClr val="dk1"/>
              </a:buClr>
              <a:buSzPts val="2000"/>
              <a:buFont typeface="Arial"/>
              <a:buNone/>
              <a:defRPr b="0" cap="none" i="0" strike="noStrike" sz="2000" u="none">
                <a:solidFill>
                  <a:schemeClr val="dk1"/>
                </a:solidFill>
                <a:uFillTx/>
                <a:latin typeface="Calibri"/>
                <a:ea typeface="Calibri"/>
                <a:cs typeface="Calibri"/>
                <a:sym typeface="Calibri"/>
              </a:defRPr>
            </a:lvl5pPr>
            <a:lvl6pPr algn="l" lvl="5" marR="0" rtl="0">
              <a:lnSpc>
                <a:spcPct val="90000"/>
              </a:lnSpc>
              <a:spcBef>
                <a:spcPts val="500"/>
              </a:spcBef>
              <a:spcAft>
                <a:spcPts val="0"/>
              </a:spcAft>
              <a:buClr>
                <a:schemeClr val="dk1"/>
              </a:buClr>
              <a:buSzPts val="2000"/>
              <a:buFont typeface="Arial"/>
              <a:buNone/>
              <a:defRPr b="0" cap="none" i="0" strike="noStrike" sz="2000" u="none">
                <a:solidFill>
                  <a:schemeClr val="dk1"/>
                </a:solidFill>
                <a:uFillTx/>
                <a:latin typeface="Calibri"/>
                <a:ea typeface="Calibri"/>
                <a:cs typeface="Calibri"/>
                <a:sym typeface="Calibri"/>
              </a:defRPr>
            </a:lvl6pPr>
            <a:lvl7pPr algn="l" lvl="6" marR="0" rtl="0">
              <a:lnSpc>
                <a:spcPct val="90000"/>
              </a:lnSpc>
              <a:spcBef>
                <a:spcPts val="500"/>
              </a:spcBef>
              <a:spcAft>
                <a:spcPts val="0"/>
              </a:spcAft>
              <a:buClr>
                <a:schemeClr val="dk1"/>
              </a:buClr>
              <a:buSzPts val="2000"/>
              <a:buFont typeface="Arial"/>
              <a:buNone/>
              <a:defRPr b="0" cap="none" i="0" strike="noStrike" sz="2000" u="none">
                <a:solidFill>
                  <a:schemeClr val="dk1"/>
                </a:solidFill>
                <a:uFillTx/>
                <a:latin typeface="Calibri"/>
                <a:ea typeface="Calibri"/>
                <a:cs typeface="Calibri"/>
                <a:sym typeface="Calibri"/>
              </a:defRPr>
            </a:lvl7pPr>
            <a:lvl8pPr algn="l" lvl="7" marR="0" rtl="0">
              <a:lnSpc>
                <a:spcPct val="90000"/>
              </a:lnSpc>
              <a:spcBef>
                <a:spcPts val="500"/>
              </a:spcBef>
              <a:spcAft>
                <a:spcPts val="0"/>
              </a:spcAft>
              <a:buClr>
                <a:schemeClr val="dk1"/>
              </a:buClr>
              <a:buSzPts val="2000"/>
              <a:buFont typeface="Arial"/>
              <a:buNone/>
              <a:defRPr b="0" cap="none" i="0" strike="noStrike" sz="2000" u="none">
                <a:solidFill>
                  <a:schemeClr val="dk1"/>
                </a:solidFill>
                <a:uFillTx/>
                <a:latin typeface="Calibri"/>
                <a:ea typeface="Calibri"/>
                <a:cs typeface="Calibri"/>
                <a:sym typeface="Calibri"/>
              </a:defRPr>
            </a:lvl8pPr>
            <a:lvl9pPr algn="l" lvl="8" marR="0" rtl="0">
              <a:lnSpc>
                <a:spcPct val="90000"/>
              </a:lnSpc>
              <a:spcBef>
                <a:spcPts val="500"/>
              </a:spcBef>
              <a:spcAft>
                <a:spcPts val="0"/>
              </a:spcAft>
              <a:buClr>
                <a:schemeClr val="dk1"/>
              </a:buClr>
              <a:buSzPts val="2000"/>
              <a:buFont typeface="Arial"/>
              <a:buNone/>
              <a:defRPr b="0" cap="none" i="0" strike="noStrike" sz="20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 name="Google Shape;64;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9788" y="2057400"/>
            <a:ext cx="3932237" cy="381158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1600"/>
              <a:buNone/>
              <a:defRPr sz="1600">
                <a:uFillTx/>
              </a:defRPr>
            </a:lvl1pPr>
            <a:lvl2pPr algn="l" indent="-228600" lvl="1" marL="914400">
              <a:lnSpc>
                <a:spcPct val="90000"/>
              </a:lnSpc>
              <a:spcBef>
                <a:spcPts val="500"/>
              </a:spcBef>
              <a:spcAft>
                <a:spcPts val="0"/>
              </a:spcAft>
              <a:buClr>
                <a:schemeClr val="dk1"/>
              </a:buClr>
              <a:buSzPts val="1400"/>
              <a:buNone/>
              <a:defRPr sz="1400">
                <a:uFillTx/>
              </a:defRPr>
            </a:lvl2pPr>
            <a:lvl3pPr algn="l" indent="-228600" lvl="2" marL="1371600">
              <a:lnSpc>
                <a:spcPct val="90000"/>
              </a:lnSpc>
              <a:spcBef>
                <a:spcPts val="500"/>
              </a:spcBef>
              <a:spcAft>
                <a:spcPts val="0"/>
              </a:spcAft>
              <a:buClr>
                <a:schemeClr val="dk1"/>
              </a:buClr>
              <a:buSzPts val="1200"/>
              <a:buNone/>
              <a:defRPr sz="1200">
                <a:uFillTx/>
              </a:defRPr>
            </a:lvl3pPr>
            <a:lvl4pPr algn="l" indent="-228600" lvl="3" marL="1828800">
              <a:lnSpc>
                <a:spcPct val="90000"/>
              </a:lnSpc>
              <a:spcBef>
                <a:spcPts val="500"/>
              </a:spcBef>
              <a:spcAft>
                <a:spcPts val="0"/>
              </a:spcAft>
              <a:buClr>
                <a:schemeClr val="dk1"/>
              </a:buClr>
              <a:buSzPts val="1000"/>
              <a:buNone/>
              <a:defRPr sz="1000">
                <a:uFillTx/>
              </a:defRPr>
            </a:lvl4pPr>
            <a:lvl5pPr algn="l" indent="-228600" lvl="4" marL="2286000">
              <a:lnSpc>
                <a:spcPct val="90000"/>
              </a:lnSpc>
              <a:spcBef>
                <a:spcPts val="500"/>
              </a:spcBef>
              <a:spcAft>
                <a:spcPts val="0"/>
              </a:spcAft>
              <a:buClr>
                <a:schemeClr val="dk1"/>
              </a:buClr>
              <a:buSzPts val="1000"/>
              <a:buNone/>
              <a:defRPr sz="1000">
                <a:uFillTx/>
              </a:defRPr>
            </a:lvl5pPr>
            <a:lvl6pPr algn="l" indent="-228600" lvl="5" marL="2743200">
              <a:lnSpc>
                <a:spcPct val="90000"/>
              </a:lnSpc>
              <a:spcBef>
                <a:spcPts val="500"/>
              </a:spcBef>
              <a:spcAft>
                <a:spcPts val="0"/>
              </a:spcAft>
              <a:buClr>
                <a:schemeClr val="dk1"/>
              </a:buClr>
              <a:buSzPts val="1000"/>
              <a:buNone/>
              <a:defRPr sz="1000">
                <a:uFillTx/>
              </a:defRPr>
            </a:lvl6pPr>
            <a:lvl7pPr algn="l" indent="-228600" lvl="6" marL="3200400">
              <a:lnSpc>
                <a:spcPct val="90000"/>
              </a:lnSpc>
              <a:spcBef>
                <a:spcPts val="500"/>
              </a:spcBef>
              <a:spcAft>
                <a:spcPts val="0"/>
              </a:spcAft>
              <a:buClr>
                <a:schemeClr val="dk1"/>
              </a:buClr>
              <a:buSzPts val="1000"/>
              <a:buNone/>
              <a:defRPr sz="1000">
                <a:uFillTx/>
              </a:defRPr>
            </a:lvl7pPr>
            <a:lvl8pPr algn="l" indent="-228600" lvl="7" marL="3657600">
              <a:lnSpc>
                <a:spcPct val="90000"/>
              </a:lnSpc>
              <a:spcBef>
                <a:spcPts val="500"/>
              </a:spcBef>
              <a:spcAft>
                <a:spcPts val="0"/>
              </a:spcAft>
              <a:buClr>
                <a:schemeClr val="dk1"/>
              </a:buClr>
              <a:buSzPts val="1000"/>
              <a:buNone/>
              <a:defRPr sz="1000">
                <a:uFillTx/>
              </a:defRPr>
            </a:lvl8pPr>
            <a:lvl9pPr algn="l" indent="-228600" lvl="8" marL="4114800">
              <a:lnSpc>
                <a:spcPct val="90000"/>
              </a:lnSpc>
              <a:spcBef>
                <a:spcPts val="500"/>
              </a:spcBef>
              <a:spcAft>
                <a:spcPts val="0"/>
              </a:spcAft>
              <a:buClr>
                <a:schemeClr val="dk1"/>
              </a:buClr>
              <a:buSzPts val="1000"/>
              <a:buNone/>
              <a:defRPr sz="10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5" name="Google Shape;65;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 name="Google Shape;66;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a:spcBef>
                <a:spcPts val="0"/>
              </a:spcBef>
              <a:spcAft>
                <a:spcPts val="0"/>
              </a:spcAft>
              <a:buSzPts val="1400"/>
              <a:buNone/>
              <a:defRPr>
                <a:uFillTx/>
              </a:defRPr>
            </a:lvl1pPr>
            <a:lvl2pPr algn="l" lvl="1">
              <a:spcBef>
                <a:spcPts val="0"/>
              </a:spcBef>
              <a:spcAft>
                <a:spcPts val="0"/>
              </a:spcAft>
              <a:buSzPts val="1400"/>
              <a:buNone/>
              <a:defRPr>
                <a:uFillTx/>
              </a:defRPr>
            </a:lvl2pPr>
            <a:lvl3pPr algn="l" lvl="2">
              <a:spcBef>
                <a:spcPts val="0"/>
              </a:spcBef>
              <a:spcAft>
                <a:spcPts val="0"/>
              </a:spcAft>
              <a:buSzPts val="1400"/>
              <a:buNone/>
              <a:defRPr>
                <a:uFillTx/>
              </a:defRPr>
            </a:lvl3pPr>
            <a:lvl4pPr algn="l" lvl="3">
              <a:spcBef>
                <a:spcPts val="0"/>
              </a:spcBef>
              <a:spcAft>
                <a:spcPts val="0"/>
              </a:spcAft>
              <a:buSzPts val="1400"/>
              <a:buNone/>
              <a:defRPr>
                <a:uFillTx/>
              </a:defRPr>
            </a:lvl4pPr>
            <a:lvl5pPr algn="l" lvl="4">
              <a:spcBef>
                <a:spcPts val="0"/>
              </a:spcBef>
              <a:spcAft>
                <a:spcPts val="0"/>
              </a:spcAft>
              <a:buSzPts val="1400"/>
              <a:buNone/>
              <a:defRPr>
                <a:uFillTx/>
              </a:defRPr>
            </a:lvl5pPr>
            <a:lvl6pPr algn="l" lvl="5">
              <a:spcBef>
                <a:spcPts val="0"/>
              </a:spcBef>
              <a:spcAft>
                <a:spcPts val="0"/>
              </a:spcAft>
              <a:buSzPts val="1400"/>
              <a:buNone/>
              <a:defRPr>
                <a:uFillTx/>
              </a:defRPr>
            </a:lvl6pPr>
            <a:lvl7pPr algn="l" lvl="6">
              <a:spcBef>
                <a:spcPts val="0"/>
              </a:spcBef>
              <a:spcAft>
                <a:spcPts val="0"/>
              </a:spcAft>
              <a:buSzPts val="1400"/>
              <a:buNone/>
              <a:defRPr>
                <a:uFillTx/>
              </a:defRPr>
            </a:lvl7pPr>
            <a:lvl8pPr algn="l" lvl="7">
              <a:spcBef>
                <a:spcPts val="0"/>
              </a:spcBef>
              <a:spcAft>
                <a:spcPts val="0"/>
              </a:spcAft>
              <a:buSzPts val="1400"/>
              <a:buNone/>
              <a:defRPr>
                <a:uFillTx/>
              </a:defRPr>
            </a:lvl8pPr>
            <a:lvl9pPr algn="l" lvl="8">
              <a:spcBef>
                <a:spcPts val="0"/>
              </a:spcBef>
              <a:spcAft>
                <a:spcPts val="0"/>
              </a:spcAft>
              <a:buSzPts val="1400"/>
              <a:buNone/>
              <a:defRPr>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7" name="Google Shape;67;p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a:spcBef>
                <a:spcPts val="0"/>
              </a:spcBef>
              <a:buNone/>
              <a:defRPr>
                <a:uFillTx/>
              </a:defRPr>
            </a:lvl1pPr>
            <a:lvl2pPr algn="r" indent="0" lvl="1" marL="0">
              <a:spcBef>
                <a:spcPts val="0"/>
              </a:spcBef>
              <a:buNone/>
              <a:defRPr>
                <a:uFillTx/>
              </a:defRPr>
            </a:lvl2pPr>
            <a:lvl3pPr algn="r" indent="0" lvl="2" marL="0">
              <a:spcBef>
                <a:spcPts val="0"/>
              </a:spcBef>
              <a:buNone/>
              <a:defRPr>
                <a:uFillTx/>
              </a:defRPr>
            </a:lvl3pPr>
            <a:lvl4pPr algn="r" indent="0" lvl="3" marL="0">
              <a:spcBef>
                <a:spcPts val="0"/>
              </a:spcBef>
              <a:buNone/>
              <a:defRPr>
                <a:uFillTx/>
              </a:defRPr>
            </a:lvl4pPr>
            <a:lvl5pPr algn="r" indent="0" lvl="4" marL="0">
              <a:spcBef>
                <a:spcPts val="0"/>
              </a:spcBef>
              <a:buNone/>
              <a:defRPr>
                <a:uFillTx/>
              </a:defRPr>
            </a:lvl5pPr>
            <a:lvl6pPr algn="r" indent="0" lvl="5" marL="0">
              <a:spcBef>
                <a:spcPts val="0"/>
              </a:spcBef>
              <a:buNone/>
              <a:defRPr>
                <a:uFillTx/>
              </a:defRPr>
            </a:lvl6pPr>
            <a:lvl7pPr algn="r" indent="0" lvl="6" marL="0">
              <a:spcBef>
                <a:spcPts val="0"/>
              </a:spcBef>
              <a:buNone/>
              <a:defRPr>
                <a:uFillTx/>
              </a:defRPr>
            </a:lvl7pPr>
            <a:lvl8pPr algn="r" indent="0" lvl="7" marL="0">
              <a:spcBef>
                <a:spcPts val="0"/>
              </a:spcBef>
              <a:buNone/>
              <a:defRPr>
                <a:uFillTx/>
              </a:defRPr>
            </a:lvl8pPr>
            <a:lvl9pPr algn="r" indent="0" lvl="8" marL="0">
              <a:spcBef>
                <a:spcPts val="0"/>
              </a:spcBef>
              <a:buNone/>
              <a:defRPr>
                <a:uFillTx/>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hape 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Google Shape;6;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lvl1pPr algn="l" lvl="0" marR="0" rtl="0">
              <a:lnSpc>
                <a:spcPct val="90000"/>
              </a:lnSpc>
              <a:spcBef>
                <a:spcPts val="0"/>
              </a:spcBef>
              <a:spcAft>
                <a:spcPts val="0"/>
              </a:spcAft>
              <a:buClr>
                <a:schemeClr val="dk1"/>
              </a:buClr>
              <a:buSzPts val="4400"/>
              <a:buFont typeface="Calibri"/>
              <a:buNone/>
              <a:defRPr b="0" cap="none" i="0" strike="noStrike" sz="4400" u="none">
                <a:solidFill>
                  <a:schemeClr val="dk1"/>
                </a:solidFill>
                <a:uFillTx/>
                <a:latin typeface="Calibri"/>
                <a:ea typeface="Calibri"/>
                <a:cs typeface="Calibri"/>
                <a:sym typeface="Calibri"/>
              </a:defRPr>
            </a:lvl1pPr>
            <a:lvl2pPr lvl="1">
              <a:spcBef>
                <a:spcPts val="0"/>
              </a:spcBef>
              <a:spcAft>
                <a:spcPts val="0"/>
              </a:spcAft>
              <a:buSzPts val="1400"/>
              <a:buNone/>
              <a:defRPr sz="1800">
                <a:uFillTx/>
              </a:defRPr>
            </a:lvl2pPr>
            <a:lvl3pPr lvl="2">
              <a:spcBef>
                <a:spcPts val="0"/>
              </a:spcBef>
              <a:spcAft>
                <a:spcPts val="0"/>
              </a:spcAft>
              <a:buSzPts val="1400"/>
              <a:buNone/>
              <a:defRPr sz="1800">
                <a:uFillTx/>
              </a:defRPr>
            </a:lvl3pPr>
            <a:lvl4pPr lvl="3">
              <a:spcBef>
                <a:spcPts val="0"/>
              </a:spcBef>
              <a:spcAft>
                <a:spcPts val="0"/>
              </a:spcAft>
              <a:buSzPts val="1400"/>
              <a:buNone/>
              <a:defRPr sz="1800">
                <a:uFillTx/>
              </a:defRPr>
            </a:lvl4pPr>
            <a:lvl5pPr lvl="4">
              <a:spcBef>
                <a:spcPts val="0"/>
              </a:spcBef>
              <a:spcAft>
                <a:spcPts val="0"/>
              </a:spcAft>
              <a:buSzPts val="1400"/>
              <a:buNone/>
              <a:defRPr sz="1800">
                <a:uFillTx/>
              </a:defRPr>
            </a:lvl5pPr>
            <a:lvl6pPr lvl="5">
              <a:spcBef>
                <a:spcPts val="0"/>
              </a:spcBef>
              <a:spcAft>
                <a:spcPts val="0"/>
              </a:spcAft>
              <a:buSzPts val="1400"/>
              <a:buNone/>
              <a:defRPr sz="1800">
                <a:uFillTx/>
              </a:defRPr>
            </a:lvl6pPr>
            <a:lvl7pPr lvl="6">
              <a:spcBef>
                <a:spcPts val="0"/>
              </a:spcBef>
              <a:spcAft>
                <a:spcPts val="0"/>
              </a:spcAft>
              <a:buSzPts val="1400"/>
              <a:buNone/>
              <a:defRPr sz="1800">
                <a:uFillTx/>
              </a:defRPr>
            </a:lvl7pPr>
            <a:lvl8pPr lvl="7">
              <a:spcBef>
                <a:spcPts val="0"/>
              </a:spcBef>
              <a:spcAft>
                <a:spcPts val="0"/>
              </a:spcAft>
              <a:buSzPts val="1400"/>
              <a:buNone/>
              <a:defRPr sz="1800">
                <a:uFillTx/>
              </a:defRPr>
            </a:lvl8pPr>
            <a:lvl9pPr lvl="8">
              <a:spcBef>
                <a:spcPts val="0"/>
              </a:spcBef>
              <a:spcAft>
                <a:spcPts val="0"/>
              </a:spcAft>
              <a:buSzPts val="1400"/>
              <a:buNone/>
              <a:defRPr sz="1800">
                <a:uFillTx/>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Google Shape;7;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10515600" cy="43513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lvl1pPr algn="l" indent="-406400" lvl="0" marL="457200" marR="0" rtl="0">
              <a:lnSpc>
                <a:spcPct val="90000"/>
              </a:lnSpc>
              <a:spcBef>
                <a:spcPts val="1000"/>
              </a:spcBef>
              <a:spcAft>
                <a:spcPts val="0"/>
              </a:spcAft>
              <a:buClr>
                <a:schemeClr val="dk1"/>
              </a:buClr>
              <a:buSzPts val="2800"/>
              <a:buFont typeface="Arial"/>
              <a:buChar char="•"/>
              <a:defRPr b="0" cap="none" i="0" strike="noStrike" sz="2800" u="none">
                <a:solidFill>
                  <a:schemeClr val="dk1"/>
                </a:solidFill>
                <a:uFillTx/>
                <a:latin typeface="Calibri"/>
                <a:ea typeface="Calibri"/>
                <a:cs typeface="Calibri"/>
                <a:sym typeface="Calibri"/>
              </a:defRPr>
            </a:lvl1pPr>
            <a:lvl2pPr algn="l" indent="-381000" lvl="1" marL="914400" marR="0" rtl="0">
              <a:lnSpc>
                <a:spcPct val="90000"/>
              </a:lnSpc>
              <a:spcBef>
                <a:spcPts val="500"/>
              </a:spcBef>
              <a:spcAft>
                <a:spcPts val="0"/>
              </a:spcAft>
              <a:buClr>
                <a:schemeClr val="dk1"/>
              </a:buClr>
              <a:buSzPts val="2400"/>
              <a:buFont typeface="Arial"/>
              <a:buChar char="•"/>
              <a:defRPr b="0" cap="none" i="0" strike="noStrike" sz="2400" u="none">
                <a:solidFill>
                  <a:schemeClr val="dk1"/>
                </a:solidFill>
                <a:uFillTx/>
                <a:latin typeface="Calibri"/>
                <a:ea typeface="Calibri"/>
                <a:cs typeface="Calibri"/>
                <a:sym typeface="Calibri"/>
              </a:defRPr>
            </a:lvl2pPr>
            <a:lvl3pPr algn="l" indent="-355600" lvl="2" marL="1371600" marR="0" rtl="0">
              <a:lnSpc>
                <a:spcPct val="90000"/>
              </a:lnSpc>
              <a:spcBef>
                <a:spcPts val="500"/>
              </a:spcBef>
              <a:spcAft>
                <a:spcPts val="0"/>
              </a:spcAft>
              <a:buClr>
                <a:schemeClr val="dk1"/>
              </a:buClr>
              <a:buSzPts val="2000"/>
              <a:buFont typeface="Arial"/>
              <a:buChar char="•"/>
              <a:defRPr b="0" cap="none" i="0" strike="noStrike" sz="2000" u="none">
                <a:solidFill>
                  <a:schemeClr val="dk1"/>
                </a:solidFill>
                <a:uFillTx/>
                <a:latin typeface="Calibri"/>
                <a:ea typeface="Calibri"/>
                <a:cs typeface="Calibri"/>
                <a:sym typeface="Calibri"/>
              </a:defRPr>
            </a:lvl3pPr>
            <a:lvl4pPr algn="l" indent="-342900" lvl="3" marL="18288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uFillTx/>
                <a:latin typeface="Calibri"/>
                <a:ea typeface="Calibri"/>
                <a:cs typeface="Calibri"/>
                <a:sym typeface="Calibri"/>
              </a:defRPr>
            </a:lvl4pPr>
            <a:lvl5pPr algn="l" indent="-342900" lvl="4" marL="22860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uFillTx/>
                <a:latin typeface="Calibri"/>
                <a:ea typeface="Calibri"/>
                <a:cs typeface="Calibri"/>
                <a:sym typeface="Calibri"/>
              </a:defRPr>
            </a:lvl5pPr>
            <a:lvl6pPr algn="l" indent="-342900" lvl="5" marL="27432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uFillTx/>
                <a:latin typeface="Calibri"/>
                <a:ea typeface="Calibri"/>
                <a:cs typeface="Calibri"/>
                <a:sym typeface="Calibri"/>
              </a:defRPr>
            </a:lvl6pPr>
            <a:lvl7pPr algn="l" indent="-342900" lvl="6" marL="32004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uFillTx/>
                <a:latin typeface="Calibri"/>
                <a:ea typeface="Calibri"/>
                <a:cs typeface="Calibri"/>
                <a:sym typeface="Calibri"/>
              </a:defRPr>
            </a:lvl7pPr>
            <a:lvl8pPr algn="l" indent="-342900" lvl="7" marL="36576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uFillTx/>
                <a:latin typeface="Calibri"/>
                <a:ea typeface="Calibri"/>
                <a:cs typeface="Calibri"/>
                <a:sym typeface="Calibri"/>
              </a:defRPr>
            </a:lvl8pPr>
            <a:lvl9pPr algn="l" indent="-342900" lvl="8" marL="4114800" marR="0" rtl="0">
              <a:lnSpc>
                <a:spcPct val="90000"/>
              </a:lnSpc>
              <a:spcBef>
                <a:spcPts val="500"/>
              </a:spcBef>
              <a:spcAft>
                <a:spcPts val="0"/>
              </a:spcAft>
              <a:buClr>
                <a:schemeClr val="dk1"/>
              </a:buClr>
              <a:buSzPts val="1800"/>
              <a:buFont typeface="Arial"/>
              <a:buChar char="•"/>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Google Shape;8;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0"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l" lvl="0" marR="0" rtl="0">
              <a:spcBef>
                <a:spcPts val="0"/>
              </a:spcBef>
              <a:spcAft>
                <a:spcPts val="0"/>
              </a:spcAft>
              <a:buSzPts val="1400"/>
              <a:buNone/>
              <a:defRPr b="0" cap="none" i="0" strike="noStrike" sz="1200" u="none">
                <a:solidFill>
                  <a:srgbClr val="888888"/>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Google Shape;9;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1"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38600" y="6356350"/>
            <a:ext cx="41148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ctr" lvl="0" marR="0" rtl="0">
              <a:spcBef>
                <a:spcPts val="0"/>
              </a:spcBef>
              <a:spcAft>
                <a:spcPts val="0"/>
              </a:spcAft>
              <a:buSzPts val="1400"/>
              <a:buNone/>
              <a:defRPr b="0" cap="none" i="0" strike="noStrike" sz="1200" u="none">
                <a:solidFill>
                  <a:srgbClr val="888888"/>
                </a:solidFill>
                <a:uFillTx/>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uFillTx/>
                <a:latin typeface="Calibri"/>
                <a:ea typeface="Calibri"/>
                <a:cs typeface="Calibri"/>
                <a:sym typeface="Calibri"/>
              </a:defRPr>
            </a:lvl9pPr>
          </a:lstStyle>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Google Shape;10;p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2"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10600" y="6356350"/>
            <a:ext cx="2743200" cy="36512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lvl1pPr algn="r" indent="0" lvl="0" marL="0" marR="0" rtl="0">
              <a:spcBef>
                <a:spcPts val="0"/>
              </a:spcBef>
              <a:buNone/>
              <a:defRPr b="0" cap="none" i="0" strike="noStrike" sz="1200" u="none">
                <a:solidFill>
                  <a:srgbClr val="888888"/>
                </a:solidFill>
                <a:uFillTx/>
                <a:latin typeface="Calibri"/>
                <a:ea typeface="Calibri"/>
                <a:cs typeface="Calibri"/>
                <a:sym typeface="Calibri"/>
              </a:defRPr>
            </a:lvl1pPr>
            <a:lvl2pPr algn="r" indent="0" lvl="1" marL="0" marR="0" rtl="0">
              <a:spcBef>
                <a:spcPts val="0"/>
              </a:spcBef>
              <a:buNone/>
              <a:defRPr b="0" cap="none" i="0" strike="noStrike" sz="1200" u="none">
                <a:solidFill>
                  <a:srgbClr val="888888"/>
                </a:solidFill>
                <a:uFillTx/>
                <a:latin typeface="Calibri"/>
                <a:ea typeface="Calibri"/>
                <a:cs typeface="Calibri"/>
                <a:sym typeface="Calibri"/>
              </a:defRPr>
            </a:lvl2pPr>
            <a:lvl3pPr algn="r" indent="0" lvl="2" marL="0" marR="0" rtl="0">
              <a:spcBef>
                <a:spcPts val="0"/>
              </a:spcBef>
              <a:buNone/>
              <a:defRPr b="0" cap="none" i="0" strike="noStrike" sz="1200" u="none">
                <a:solidFill>
                  <a:srgbClr val="888888"/>
                </a:solidFill>
                <a:uFillTx/>
                <a:latin typeface="Calibri"/>
                <a:ea typeface="Calibri"/>
                <a:cs typeface="Calibri"/>
                <a:sym typeface="Calibri"/>
              </a:defRPr>
            </a:lvl3pPr>
            <a:lvl4pPr algn="r" indent="0" lvl="3" marL="0" marR="0" rtl="0">
              <a:spcBef>
                <a:spcPts val="0"/>
              </a:spcBef>
              <a:buNone/>
              <a:defRPr b="0" cap="none" i="0" strike="noStrike" sz="1200" u="none">
                <a:solidFill>
                  <a:srgbClr val="888888"/>
                </a:solidFill>
                <a:uFillTx/>
                <a:latin typeface="Calibri"/>
                <a:ea typeface="Calibri"/>
                <a:cs typeface="Calibri"/>
                <a:sym typeface="Calibri"/>
              </a:defRPr>
            </a:lvl4pPr>
            <a:lvl5pPr algn="r" indent="0" lvl="4" marL="0" marR="0" rtl="0">
              <a:spcBef>
                <a:spcPts val="0"/>
              </a:spcBef>
              <a:buNone/>
              <a:defRPr b="0" cap="none" i="0" strike="noStrike" sz="1200" u="none">
                <a:solidFill>
                  <a:srgbClr val="888888"/>
                </a:solidFill>
                <a:uFillTx/>
                <a:latin typeface="Calibri"/>
                <a:ea typeface="Calibri"/>
                <a:cs typeface="Calibri"/>
                <a:sym typeface="Calibri"/>
              </a:defRPr>
            </a:lvl5pPr>
            <a:lvl6pPr algn="r" indent="0" lvl="5" marL="0" marR="0" rtl="0">
              <a:spcBef>
                <a:spcPts val="0"/>
              </a:spcBef>
              <a:buNone/>
              <a:defRPr b="0" cap="none" i="0" strike="noStrike" sz="1200" u="none">
                <a:solidFill>
                  <a:srgbClr val="888888"/>
                </a:solidFill>
                <a:uFillTx/>
                <a:latin typeface="Calibri"/>
                <a:ea typeface="Calibri"/>
                <a:cs typeface="Calibri"/>
                <a:sym typeface="Calibri"/>
              </a:defRPr>
            </a:lvl6pPr>
            <a:lvl7pPr algn="r" indent="0" lvl="6" marL="0" marR="0" rtl="0">
              <a:spcBef>
                <a:spcPts val="0"/>
              </a:spcBef>
              <a:buNone/>
              <a:defRPr b="0" cap="none" i="0" strike="noStrike" sz="1200" u="none">
                <a:solidFill>
                  <a:srgbClr val="888888"/>
                </a:solidFill>
                <a:uFillTx/>
                <a:latin typeface="Calibri"/>
                <a:ea typeface="Calibri"/>
                <a:cs typeface="Calibri"/>
                <a:sym typeface="Calibri"/>
              </a:defRPr>
            </a:lvl7pPr>
            <a:lvl8pPr algn="r" indent="0" lvl="7" marL="0" marR="0" rtl="0">
              <a:spcBef>
                <a:spcPts val="0"/>
              </a:spcBef>
              <a:buNone/>
              <a:defRPr b="0" cap="none" i="0" strike="noStrike" sz="1200" u="none">
                <a:solidFill>
                  <a:srgbClr val="888888"/>
                </a:solidFill>
                <a:uFillTx/>
                <a:latin typeface="Calibri"/>
                <a:ea typeface="Calibri"/>
                <a:cs typeface="Calibri"/>
                <a:sym typeface="Calibri"/>
              </a:defRPr>
            </a:lvl8pPr>
            <a:lvl9pPr algn="r" indent="0" lvl="8" marL="0" marR="0" rtl="0">
              <a:spcBef>
                <a:spcPts val="0"/>
              </a:spcBef>
              <a:buNone/>
              <a:defRPr b="0" cap="none" i="0" strike="noStrike" sz="1200" u="none">
                <a:solidFill>
                  <a:srgbClr val="888888"/>
                </a:solidFill>
                <a:uFillTx/>
                <a:latin typeface="Calibri"/>
                <a:ea typeface="Calibri"/>
                <a:cs typeface="Calibri"/>
                <a:sym typeface="Calibri"/>
              </a:defRPr>
            </a:lvl9pPr>
          </a:lstStyle>
          <a:p>
            <a:pPr algn="r" indent="0" lvl="0" marL="0" rtl="0">
              <a:spcBef>
                <a:spcPts val="0"/>
              </a:spcBef>
              <a:spcAft>
                <a:spcPts val="0"/>
              </a:spcAft>
              <a:buNone/>
            </a:pPr>
            <a:fld id="{00000000-1234-1234-1234-123412341234}" type="slidenum">
              <a:rPr lang="en-GB">
                <a:uFillTx/>
              </a:rPr>
              <a:t>‹#›</a:t>
            </a:fld>
            <a:endParaRPr>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dk2" folHlink="folHlink" hlink="hlink" tx1="dk1" tx2="lt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hf dt="0" ftr="0" hdr="0" sldNum="0"/>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uFillTx/>
          <a:latin typeface="Arial"/>
          <a:ea typeface="Arial"/>
          <a:cs typeface="Arial"/>
          <a:sym typeface="Arial"/>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1.jpg" Type="http://schemas.openxmlformats.org/officeDocument/2006/relationships/image"></Relationship><Relationship Id="rId4" Target="../media/image2.jp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xml" Type="http://schemas.openxmlformats.org/officeDocument/2006/relationships/notesSlide"></Relationship><Relationship Id="rId3" Target="../media/image4.jp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 Id="rId3" Target="../media/image7.jp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 Id="rId3" Target="../media/image3.jpg" Type="http://schemas.openxmlformats.org/officeDocument/2006/relationships/image"></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6.xml" Type="http://schemas.openxmlformats.org/officeDocument/2006/relationships/notesSlide"></Relationship><Relationship Id="rId3" Target="../media/image5.jpg" Type="http://schemas.openxmlformats.org/officeDocument/2006/relationships/image"></Relationship><Relationship Id="rId4" Target="../media/image6.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7.xml" Type="http://schemas.openxmlformats.org/officeDocument/2006/relationships/notesSlide"></Relationship><Relationship Id="rId3" Target="../media/image8.jpg" Type="http://schemas.openxmlformats.org/officeDocument/2006/relationships/image"></Relationship><Relationship Id="rId4" Target="../media/image6.png" Type="http://schemas.openxmlformats.org/officeDocument/2006/relationships/image"></Relationship><Relationship Id="rId5" Target="https://www.bbcgoodfood.com/recipes/classic-potato-salad" TargetMode="External" Type="http://schemas.openxmlformats.org/officeDocument/2006/relationships/hyperlink"></Relationship><Relationship Id="rId6" Target="https://cookieandkate.com/how-to-make-vinaigrette-plus-variations/" TargetMode="External" Type="http://schemas.openxmlformats.org/officeDocument/2006/relationships/hyperlink"></Relationship><Relationship Id="rId7" Target="https://www.kitchentreaty.com/our-very-favorite-homemade-barbecue-sauce/" TargetMode="External" Type="http://schemas.openxmlformats.org/officeDocument/2006/relationships/hyperlink"></Relationship></Relationships>
</file>

<file path=ppt/slides/_rels/slide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8.xml" Type="http://schemas.openxmlformats.org/officeDocument/2006/relationships/notesSlide"></Relationship><Relationship Id="rId3" Target="https://www.themediterraneandish.com/how-to-make-hummus/" TargetMode="External" Type="http://schemas.openxmlformats.org/officeDocument/2006/relationships/hyperlink"></Relationship><Relationship Id="rId4" Target="https://www.olivetomato.com/tzatziki-the-original-recipe-and-how-to-make-it-lighter/" TargetMode="External" Type="http://schemas.openxmlformats.org/officeDocument/2006/relationships/hyperlink"></Relationship><Relationship Id="rId5" Target="https://www.themediterraneandish.com/baba-ganoush-recipe/" TargetMode="External" Type="http://schemas.openxmlformats.org/officeDocument/2006/relationships/hyperlink"></Relationship><Relationship Id="rId6" Target="https://www.eatwell.co.nz/recipe/12206/Beetroot-mint-and-yoghurt-dip/" TargetMode="External" Type="http://schemas.openxmlformats.org/officeDocument/2006/relationships/hyperlink"></Relationship><Relationship Id="rId7" Target="https://www.olivetomato.com/red-pepper-dip-with-feta-cheese-and-greek-yogurt/" TargetMode="External" Type="http://schemas.openxmlformats.org/officeDocument/2006/relationships/hyperlink"></Relationship><Relationship Id="rId8" Target="https://www.bbcgoodfood.com/recipes/green-chutney" TargetMode="External" Type="http://schemas.openxmlformats.org/officeDocument/2006/relationships/hyperlink"></Relationship><Relationship Id="rId9" Target="https://www.bbcgoodfood.com/recipes/homemade-tomato-chutney" TargetMode="External" Type="http://schemas.openxmlformats.org/officeDocument/2006/relationships/hyperlink"></Relationship><Relationship Id="rId10" Target="https://thehappyfoodie.co.uk/recipes/mad-mango-salsa" TargetMode="External" Type="http://schemas.openxmlformats.org/officeDocument/2006/relationships/hyperlink"></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3" name="Shape 8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4" name="Google Shape;84;p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92000" cy="6858000"/>
          </a:xfrm>
          <a:prstGeom prst="rect">
            <a:avLst/>
          </a:prstGeom>
          <a:solidFill>
            <a:schemeClr val="lt1"/>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wooden table topped with plates of food on a plate  Description automatically generated" id="85" name="Google Shape;85;p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b="2020" r="-2" t="17259"/>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 y="10"/>
            <a:ext cx="6096001" cy="6857990"/>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bowl filled with different types of food on a table  Description automatically generated" id="86" name="Google Shape;86;p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b="9379" r="-2" t="10162"/>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4476" y="10"/>
            <a:ext cx="6094477" cy="685799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7" name="Google Shape;87;p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4152902" y="-1181101"/>
            <a:ext cx="3886200" cy="12192000"/>
          </a:xfrm>
          <a:prstGeom prst="rect">
            <a:avLst/>
          </a:prstGeom>
          <a:gradFill>
            <a:gsLst>
              <a:gs pos="0">
                <a:srgbClr val="000000">
                  <a:alpha val="0"/>
                </a:srgbClr>
              </a:gs>
              <a:gs pos="21000">
                <a:srgbClr val="000000">
                  <a:alpha val="29803"/>
                </a:srgbClr>
              </a:gs>
              <a:gs pos="41000">
                <a:srgbClr val="000000">
                  <a:alpha val="45882"/>
                </a:srgbClr>
              </a:gs>
              <a:gs pos="100000">
                <a:srgbClr val="000000">
                  <a:alpha val="89803"/>
                </a:srgbClr>
              </a:gs>
            </a:gsLst>
            <a:lin ang="10800000" scaled="0"/>
          </a:gra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8" name="Google Shape;88;p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4553" y="3091928"/>
            <a:ext cx="9079991" cy="23876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00" lIns="91425" rIns="91425" spcFirstLastPara="1" tIns="45700" wrap="square">
            <a:normAutofit/>
          </a:bodyPr>
          <a:lstStyle/>
          <a:p>
            <a:pPr algn="l" indent="0" lvl="0" marL="0" rtl="0">
              <a:lnSpc>
                <a:spcPct val="90000"/>
              </a:lnSpc>
              <a:spcBef>
                <a:spcPts val="0"/>
              </a:spcBef>
              <a:spcAft>
                <a:spcPts val="0"/>
              </a:spcAft>
              <a:buClr>
                <a:schemeClr val="lt1"/>
              </a:buClr>
              <a:buSzPts val="7200"/>
              <a:buFont typeface="Calibri"/>
              <a:buNone/>
            </a:pPr>
            <a:r>
              <a:rPr b="1" lang="en-GB" sz="7200">
                <a:solidFill>
                  <a:schemeClr val="lt1"/>
                </a:solidFill>
                <a:uFillTx/>
                <a:latin typeface="Calibri"/>
                <a:ea typeface="Calibri"/>
                <a:cs typeface="Calibri"/>
                <a:sym typeface="Calibri"/>
              </a:rPr>
              <a:t>Cooking Challenge </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9" name="Google Shape;89;p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 y="5575039"/>
            <a:ext cx="9784080" cy="685800"/>
          </a:xfrm>
          <a:prstGeom prst="roundRect">
            <a:avLst>
              <a:gd fmla="val 0" name="adj"/>
            </a:avLst>
          </a:prstGeom>
          <a:solidFill>
            <a:schemeClr val="accent2"/>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rgbClr val="FFFFFF"/>
              </a:solidFill>
              <a:uFillTx/>
              <a:latin typeface="Avenir"/>
              <a:ea typeface="Avenir"/>
              <a:cs typeface="Avenir"/>
              <a:sym typeface="Avenir"/>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0" name="Google Shape;90;p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4552" y="5624945"/>
            <a:ext cx="9079992" cy="59297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0" lvl="0" marL="0" rtl="0">
              <a:lnSpc>
                <a:spcPct val="90000"/>
              </a:lnSpc>
              <a:spcBef>
                <a:spcPts val="0"/>
              </a:spcBef>
              <a:spcAft>
                <a:spcPts val="0"/>
              </a:spcAft>
              <a:buClr>
                <a:schemeClr val="lt1"/>
              </a:buClr>
              <a:buSzPts val="2800"/>
              <a:buNone/>
            </a:pPr>
            <a:r>
              <a:rPr b="1" lang="en-GB" sz="2800">
                <a:solidFill>
                  <a:schemeClr val="lt1"/>
                </a:solidFill>
                <a:uFillTx/>
              </a:rPr>
              <a:t>Sides and accompaniments</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4" name="Shape 94"/>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bowl of food on a table  Description automatically generated" id="95" name="Google Shape;95;p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b="16045"/>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 y="10"/>
            <a:ext cx="12192000" cy="685799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6" name="Google Shape;96;p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0" y="998175"/>
            <a:ext cx="6017172" cy="5859825"/>
          </a:xfrm>
          <a:custGeom>
            <a:ahLst/>
            <a:cxnLst/>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p>
            <a:pPr algn="ctr" indent="0" lvl="0" marL="0" marR="0" rtl="0">
              <a:spcBef>
                <a:spcPts val="0"/>
              </a:spcBef>
              <a:spcAft>
                <a:spcPts val="0"/>
              </a:spcAft>
              <a:buClr>
                <a:schemeClr val="dk1"/>
              </a:buClr>
              <a:buSzPts val="1600"/>
              <a:buFont typeface="Arial"/>
              <a:buNone/>
            </a:pPr>
            <a:r>
              <a:rPr>
                <a:uFillTx/>
              </a:rPr>
              <a:t/>
            </a:r>
            <a:endParaRPr b="0" cap="none" i="0" strike="noStrike" sz="1600" u="none">
              <a:solidFill>
                <a:schemeClr val="dk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7" name="Google Shape;97;p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09448" y="1913950"/>
            <a:ext cx="4204137" cy="134275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ctr" indent="0" lvl="0" marL="0" rtl="0">
              <a:lnSpc>
                <a:spcPct val="90000"/>
              </a:lnSpc>
              <a:spcBef>
                <a:spcPts val="0"/>
              </a:spcBef>
              <a:spcAft>
                <a:spcPts val="0"/>
              </a:spcAft>
              <a:buClr>
                <a:schemeClr val="dk1"/>
              </a:buClr>
              <a:buSzPts val="3600"/>
              <a:buFont typeface="Calibri"/>
              <a:buNone/>
            </a:pPr>
            <a:r>
              <a:rPr b="1" lang="en-GB" sz="3600">
                <a:uFillTx/>
                <a:latin typeface="Calibri"/>
                <a:ea typeface="Calibri"/>
                <a:cs typeface="Calibri"/>
                <a:sym typeface="Calibri"/>
              </a:rPr>
              <a:t>Chutney</a:t>
            </a:r>
            <a:r>
              <a:rPr lang="en-GB" sz="3600">
                <a:uFillTx/>
              </a:rPr>
              <a:t> </a:t>
            </a:r>
            <a:endParaRPr>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8" name="Google Shape;98;p2"/>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7051" y="3337139"/>
            <a:ext cx="935420" cy="0"/>
          </a:xfrm>
          <a:prstGeom prst="straightConnector1">
            <a:avLst/>
          </a:prstGeom>
          <a:noFill/>
          <a:ln cap="sq" cmpd="sng" w="25400">
            <a:solidFill>
              <a:srgbClr val="262626"/>
            </a:solidFill>
            <a:prstDash val="solid"/>
            <a:bevel/>
            <a:headEnd len="sm" type="none" w="sm"/>
            <a:tailEnd len="sm" type="none" w="sm"/>
          </a:ln>
        </p:spPr>
      </p:cxn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9" name="Google Shape;99;p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5516" y="3417573"/>
            <a:ext cx="4940564" cy="275970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ctr" indent="-228600" lvl="0" marL="228600" rtl="0">
              <a:lnSpc>
                <a:spcPct val="90000"/>
              </a:lnSpc>
              <a:spcBef>
                <a:spcPts val="0"/>
              </a:spcBef>
              <a:spcAft>
                <a:spcPts val="0"/>
              </a:spcAft>
              <a:buClr>
                <a:schemeClr val="dk1"/>
              </a:buClr>
              <a:buSzPts val="1600"/>
              <a:buChar char="•"/>
            </a:pPr>
            <a:r>
              <a:rPr b="1" lang="en-GB" sz="1600">
                <a:uFillTx/>
              </a:rPr>
              <a:t>Chutney originated in India, and it traditionally a combination of cooked fruit/veg and spices. We brought the idea home during the colonial era and translated it to include our own local produce.</a:t>
            </a:r>
            <a:endParaRPr>
              <a:uFillTx/>
            </a:endParaRPr>
          </a:p>
          <a:p>
            <a:pPr algn="ctr" indent="-228600" lvl="0" marL="228600" rtl="0">
              <a:lnSpc>
                <a:spcPct val="90000"/>
              </a:lnSpc>
              <a:spcBef>
                <a:spcPts val="1000"/>
              </a:spcBef>
              <a:spcAft>
                <a:spcPts val="0"/>
              </a:spcAft>
              <a:buClr>
                <a:schemeClr val="dk1"/>
              </a:buClr>
              <a:buSzPts val="1600"/>
              <a:buChar char="•"/>
            </a:pPr>
            <a:r>
              <a:rPr b="1" lang="en-GB" sz="1600">
                <a:uFillTx/>
              </a:rPr>
              <a:t>It’s loved in my house, and a good dollop accompanies everything from curries to sandwiches and cold meat/cheese boards. </a:t>
            </a:r>
            <a:endParaRPr>
              <a:uFillTx/>
            </a:endParaRPr>
          </a:p>
          <a:p>
            <a:pPr algn="ctr" indent="-228600" lvl="0" marL="228600" rtl="0">
              <a:lnSpc>
                <a:spcPct val="90000"/>
              </a:lnSpc>
              <a:spcBef>
                <a:spcPts val="1000"/>
              </a:spcBef>
              <a:spcAft>
                <a:spcPts val="0"/>
              </a:spcAft>
              <a:buClr>
                <a:schemeClr val="dk1"/>
              </a:buClr>
              <a:buSzPts val="1600"/>
              <a:buChar char="•"/>
            </a:pPr>
            <a:r>
              <a:rPr b="1" lang="en-GB" sz="1600">
                <a:uFillTx/>
              </a:rPr>
              <a:t>Raquia and I make our own, and we’ll teach you how! </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3" name="Shape 10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4" name="Google Shape;104;p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0" lvl="0" marL="0" rtl="0">
              <a:lnSpc>
                <a:spcPct val="90000"/>
              </a:lnSpc>
              <a:spcBef>
                <a:spcPts val="0"/>
              </a:spcBef>
              <a:spcAft>
                <a:spcPts val="0"/>
              </a:spcAft>
              <a:buClr>
                <a:schemeClr val="dk1"/>
              </a:buClr>
              <a:buSzPts val="4400"/>
              <a:buFont typeface="Calibri"/>
              <a:buNone/>
            </a:pPr>
            <a:r>
              <a:rPr lang="en-GB">
                <a:uFillTx/>
              </a:rPr>
              <a:t>Raquia’s Chilli Chutney</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5" name="Google Shape;105;p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10515600" cy="43513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p>
            <a:pPr algn="l" indent="-50800" lvl="0" marL="228600" rtl="0">
              <a:lnSpc>
                <a:spcPct val="90000"/>
              </a:lnSpc>
              <a:spcBef>
                <a:spcPts val="0"/>
              </a:spcBef>
              <a:spcAft>
                <a:spcPts val="0"/>
              </a:spcAft>
              <a:buClr>
                <a:schemeClr val="dk1"/>
              </a:buClr>
              <a:buSzPts val="2800"/>
              <a:buNone/>
            </a:pPr>
            <a:r>
              <a:rPr>
                <a:uFillTx/>
              </a:rPr>
              <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9" name="Shape 10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0" name="Google Shape;110;p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1013" y="3752849"/>
            <a:ext cx="3290887" cy="24526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0" lvl="0" marL="0" rtl="0">
              <a:lnSpc>
                <a:spcPct val="90000"/>
              </a:lnSpc>
              <a:spcBef>
                <a:spcPts val="0"/>
              </a:spcBef>
              <a:spcAft>
                <a:spcPts val="0"/>
              </a:spcAft>
              <a:buClr>
                <a:srgbClr val="C55A11"/>
              </a:buClr>
              <a:buSzPts val="3600"/>
              <a:buFont typeface="Calibri"/>
              <a:buNone/>
            </a:pPr>
            <a:r>
              <a:rPr b="1" lang="en-GB" sz="3600">
                <a:solidFill>
                  <a:srgbClr val="C55A11"/>
                </a:solidFill>
                <a:uFillTx/>
                <a:latin typeface="Calibri"/>
                <a:ea typeface="Calibri"/>
                <a:cs typeface="Calibri"/>
                <a:sym typeface="Calibri"/>
              </a:rPr>
              <a:t>Charlie’s Caramelised Onion Chutney</a:t>
            </a:r>
            <a:endParaRPr>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plate of food on a table  Description automatically generated" id="111" name="Google Shape;111;p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b="13855" t="39856"/>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 y="10"/>
            <a:ext cx="12191980" cy="3710603"/>
          </a:xfrm>
          <a:custGeom>
            <a:ahLst/>
            <a:cxnLst/>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2" name="Google Shape;112;p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23982" y="3752850"/>
            <a:ext cx="7485413" cy="245268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228600" lvl="0" marL="228600" rtl="0">
              <a:lnSpc>
                <a:spcPct val="90000"/>
              </a:lnSpc>
              <a:spcBef>
                <a:spcPts val="0"/>
              </a:spcBef>
              <a:spcAft>
                <a:spcPts val="0"/>
              </a:spcAft>
              <a:buClr>
                <a:schemeClr val="dk1"/>
              </a:buClr>
              <a:buSzPts val="1800"/>
              <a:buChar char="•"/>
            </a:pPr>
            <a:r>
              <a:rPr lang="en-GB" sz="1800">
                <a:uFillTx/>
              </a:rPr>
              <a:t>This one is very popular in our family, and I make a massive batch every year for Christmas to give to my loved ones. </a:t>
            </a:r>
            <a:endParaRPr>
              <a:uFillTx/>
            </a:endParaRPr>
          </a:p>
          <a:p>
            <a:pPr algn="l" indent="-228600" lvl="0" marL="228600" rtl="0">
              <a:lnSpc>
                <a:spcPct val="90000"/>
              </a:lnSpc>
              <a:spcBef>
                <a:spcPts val="1000"/>
              </a:spcBef>
              <a:spcAft>
                <a:spcPts val="0"/>
              </a:spcAft>
              <a:buClr>
                <a:schemeClr val="dk1"/>
              </a:buClr>
              <a:buSzPts val="1800"/>
              <a:buChar char="•"/>
            </a:pPr>
            <a:r>
              <a:rPr lang="en-GB" sz="1800">
                <a:uFillTx/>
              </a:rPr>
              <a:t>If you’re ready to give it a try, then you’ll need time and a whole lot of onions!</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6" name="Shape 11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7" name="Google Shape;117;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91999" cy="6857365"/>
          </a:xfrm>
          <a:prstGeom prst="rect">
            <a:avLst/>
          </a:prstGeom>
          <a:solidFill>
            <a:schemeClr val="lt1"/>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8" name="Google Shape;118;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9560" y="856180"/>
            <a:ext cx="4560584" cy="112806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0" lvl="0" marL="0" rtl="0">
              <a:lnSpc>
                <a:spcPct val="90000"/>
              </a:lnSpc>
              <a:spcBef>
                <a:spcPts val="0"/>
              </a:spcBef>
              <a:spcAft>
                <a:spcPts val="0"/>
              </a:spcAft>
              <a:buClr>
                <a:srgbClr val="C55A11"/>
              </a:buClr>
              <a:buSzPts val="4000"/>
              <a:buFont typeface="Calibri"/>
              <a:buNone/>
            </a:pPr>
            <a:r>
              <a:rPr b="1" lang="en-GB" sz="4000">
                <a:solidFill>
                  <a:srgbClr val="C55A11"/>
                </a:solidFill>
                <a:uFillTx/>
                <a:latin typeface="Calibri"/>
                <a:ea typeface="Calibri"/>
                <a:cs typeface="Calibri"/>
                <a:sym typeface="Calibri"/>
              </a:rPr>
              <a:t>Ingredients</a:t>
            </a:r>
            <a:endParaRPr>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9" name="Google Shape;119;p5"/>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083484"/>
            <a:ext cx="355196" cy="673460"/>
            <a:chOff x="0" y="823811"/>
            <a:chExt cx="355196" cy="67346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0" name="Google Shape;120;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23811"/>
              <a:ext cx="87363" cy="673460"/>
            </a:xfrm>
            <a:prstGeom prst="rect">
              <a:avLst/>
            </a:prstGeom>
            <a:solidFill>
              <a:schemeClr val="accent4"/>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1" name="Google Shape;121;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9341" y="823811"/>
              <a:ext cx="195855" cy="673460"/>
            </a:xfrm>
            <a:prstGeom prst="rect">
              <a:avLst/>
            </a:prstGeom>
            <a:solidFill>
              <a:schemeClr val="accent4"/>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2" name="Google Shape;122;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665085" y="2090569"/>
            <a:ext cx="4297680" cy="27432"/>
          </a:xfrm>
          <a:prstGeom prst="rect">
            <a:avLst/>
          </a:prstGeom>
          <a:solidFill>
            <a:schemeClr val="accent4"/>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3" name="Google Shape;123;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0719" y="2330505"/>
            <a:ext cx="4559425" cy="3979585"/>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228600" lvl="0" marL="228600" rtl="0">
              <a:lnSpc>
                <a:spcPct val="90000"/>
              </a:lnSpc>
              <a:spcBef>
                <a:spcPts val="0"/>
              </a:spcBef>
              <a:spcAft>
                <a:spcPts val="0"/>
              </a:spcAft>
              <a:buClr>
                <a:schemeClr val="dk1"/>
              </a:buClr>
              <a:buSzPts val="1400"/>
              <a:buChar char="•"/>
            </a:pPr>
            <a:r>
              <a:rPr lang="en-GB" sz="1400">
                <a:uFillTx/>
              </a:rPr>
              <a:t>Sterilised jars and a funnel/jug.</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1kg of onions (red is best)</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Garlic 4 cloves – whole bulb depending on preference.</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150 ml </a:t>
            </a:r>
            <a:r>
              <a:rPr lang="en-GB" sz="1400">
                <a:uFillTx/>
              </a:rPr>
              <a:t>Balsamic Vinegar</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150 ml </a:t>
            </a:r>
            <a:r>
              <a:rPr lang="en-GB" sz="1400">
                <a:uFillTx/>
              </a:rPr>
              <a:t>White vinegar</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200-250g </a:t>
            </a:r>
            <a:r>
              <a:rPr lang="en-GB" sz="1400">
                <a:uFillTx/>
              </a:rPr>
              <a:t>Brown Sugar</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100-150g </a:t>
            </a:r>
            <a:r>
              <a:rPr lang="en-GB" sz="1400">
                <a:uFillTx/>
              </a:rPr>
              <a:t>Raisins/sultanas – pre soaked for a few hours to help them to cook down.</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All spice/ cinnamon – 1-2tsp depending on preference. </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2 bay leaves</a:t>
            </a:r>
            <a:endParaRPr>
              <a:uFillTx/>
            </a:endParaRPr>
          </a:p>
          <a:p>
            <a:pPr algn="l" indent="-228600" lvl="0" marL="228600" rtl="0">
              <a:lnSpc>
                <a:spcPct val="90000"/>
              </a:lnSpc>
              <a:spcBef>
                <a:spcPts val="1000"/>
              </a:spcBef>
              <a:spcAft>
                <a:spcPts val="0"/>
              </a:spcAft>
              <a:buClr>
                <a:schemeClr val="dk1"/>
              </a:buClr>
              <a:buSzPts val="1400"/>
              <a:buChar char="•"/>
            </a:pPr>
            <a:r>
              <a:rPr lang="en-GB" sz="1400">
                <a:uFillTx/>
              </a:rPr>
              <a:t>Salt and pepper</a:t>
            </a:r>
            <a:endParaRPr>
              <a:uFillTx/>
            </a:endParaRPr>
          </a:p>
          <a:p>
            <a:pPr algn="l" indent="-139700" lvl="0" marL="228600" rtl="0">
              <a:lnSpc>
                <a:spcPct val="90000"/>
              </a:lnSpc>
              <a:spcBef>
                <a:spcPts val="1000"/>
              </a:spcBef>
              <a:spcAft>
                <a:spcPts val="0"/>
              </a:spcAft>
              <a:buClr>
                <a:schemeClr val="dk1"/>
              </a:buClr>
              <a:buSzPts val="1400"/>
              <a:buNone/>
            </a:pPr>
            <a:r>
              <a:rPr>
                <a:uFillTx/>
              </a:rPr>
              <a:t/>
            </a:r>
            <a:endParaRPr sz="1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4" name="Google Shape;124;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a:off x="10697670" y="0"/>
            <a:ext cx="1494330" cy="6858000"/>
          </a:xfrm>
          <a:prstGeom prst="rect">
            <a:avLst/>
          </a:prstGeom>
          <a:solidFill>
            <a:schemeClr val="accent4"/>
          </a:solid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5" name="Google Shape;125;p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85810" y="513853"/>
            <a:ext cx="6009366" cy="5834577"/>
          </a:xfrm>
          <a:prstGeom prst="rect">
            <a:avLst/>
          </a:prstGeom>
          <a:solidFill>
            <a:schemeClr val="lt1"/>
          </a:solidFill>
          <a:ln>
            <a:noFill/>
          </a:ln>
          <a:effectLst>
            <a:outerShdw algn="t" blurRad="139700" dir="5400000" dist="127000" rotWithShape="0">
              <a:srgbClr val="000000">
                <a:alpha val="14901"/>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Autofit/>
          </a:bodyPr>
          <a:lstStyle/>
          <a:p>
            <a:pPr algn="ctr" indent="0" lvl="0" marL="0" marR="0" rtl="0">
              <a:spcBef>
                <a:spcPts val="0"/>
              </a:spcBef>
              <a:spcAft>
                <a:spcPts val="0"/>
              </a:spcAft>
              <a:buNone/>
            </a:pPr>
            <a:r>
              <a:rPr>
                <a:uFillTx/>
              </a:rPr>
              <a:t/>
            </a:r>
            <a:endParaRPr b="0" cap="none" i="0" strike="noStrike" sz="1800" u="none">
              <a:solidFill>
                <a:schemeClr val="lt1"/>
              </a:solidFill>
              <a:uFillTx/>
              <a:latin typeface="Calibri"/>
              <a:ea typeface="Calibri"/>
              <a:cs typeface="Calibri"/>
              <a:sym typeface="Calibri"/>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bowl of fruit sitting on top of a wooden table  Description automatically generated" id="126" name="Google Shape;126;p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b="1" r="22374"/>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977788" y="799352"/>
            <a:ext cx="5425410" cy="5259296"/>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0" name="Shape 130"/>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bowl of food cooking on a stove  Description automatically generated" id="131" name="Google Shape;131;p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b="-1" l="22902" r="14862"/>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97543" y="10"/>
            <a:ext cx="6394152" cy="6857990"/>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2" name="Google Shape;132;p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0" y="0"/>
            <a:ext cx="121920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 name="Google Shape;133;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08758" y="218799"/>
            <a:ext cx="4803636" cy="131166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0" lvl="0" marL="0" rtl="0">
              <a:lnSpc>
                <a:spcPct val="90000"/>
              </a:lnSpc>
              <a:spcBef>
                <a:spcPts val="0"/>
              </a:spcBef>
              <a:spcAft>
                <a:spcPts val="0"/>
              </a:spcAft>
              <a:buClr>
                <a:srgbClr val="C55A11"/>
              </a:buClr>
              <a:buSzPts val="4400"/>
              <a:buFont typeface="Calibri"/>
              <a:buNone/>
            </a:pPr>
            <a:r>
              <a:rPr b="1" lang="en-GB">
                <a:solidFill>
                  <a:srgbClr val="C55A11"/>
                </a:solidFill>
                <a:uFillTx/>
                <a:latin typeface="Calibri"/>
                <a:ea typeface="Calibri"/>
                <a:cs typeface="Calibri"/>
                <a:sym typeface="Calibri"/>
              </a:rPr>
              <a:t>Method</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4" name="Google Shape;134;p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3520" y="1188720"/>
            <a:ext cx="5573717" cy="5450481"/>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228600" lvl="0" marL="228600" rtl="0">
              <a:lnSpc>
                <a:spcPct val="90000"/>
              </a:lnSpc>
              <a:spcBef>
                <a:spcPts val="0"/>
              </a:spcBef>
              <a:spcAft>
                <a:spcPts val="0"/>
              </a:spcAft>
              <a:buClr>
                <a:srgbClr val="000000"/>
              </a:buClr>
              <a:buSzPts val="1200"/>
              <a:buChar char="•"/>
            </a:pPr>
            <a:r>
              <a:rPr lang="en-GB" sz="1200">
                <a:solidFill>
                  <a:srgbClr val="000000"/>
                </a:solidFill>
                <a:uFillTx/>
              </a:rPr>
              <a:t>Start by chopping your onions into fine slices/small cubes. You could use prechopped and frozen onions to save time but the taste isn’t the same. </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Heat some oil at the bottom of a large pan and start to fry your onions at a low-medium heat to sweat down. Adding some salt at this point helps with this. You want to spend some time doing this, as this is where the caramelisation starts, so keep going until the onions start to turn brown.</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Chop and add your garlic at this point, stirring continually. </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Now add your raisins/sultanas. These contain natural pectin, the setting agent in fruit that helps to make jam sticky.</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Add the rest of the salt and the pepper and keep stirring.</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Now add your spices and bay leaves, stirring continuously. </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Now add your vinegar and cook off the strong vinegar smell before adding the sugar.</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Now increase the heat a little and keep stirring, you want the mixture to almost boil, be careful as it will spit! Keep stirring and cooking until the mixture turns that gorgeous, dark brown colour that you usually see with onion chutney. Keep tasting to ensure that it is seasoned to your liking, you can always adjust the vinegar/sugar to suit your  preferences too. </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Once the chutney is ready, whilst it is still very hot, start to fill your jars. I have a jam funnel, but labelling the mixture into a jug with a pouring spout will work too. </a:t>
            </a:r>
            <a:endParaRPr>
              <a:uFillTx/>
            </a:endParaRPr>
          </a:p>
          <a:p>
            <a:pPr algn="l" indent="-228600" lvl="0" marL="228600" rtl="0">
              <a:lnSpc>
                <a:spcPct val="90000"/>
              </a:lnSpc>
              <a:spcBef>
                <a:spcPts val="1000"/>
              </a:spcBef>
              <a:spcAft>
                <a:spcPts val="0"/>
              </a:spcAft>
              <a:buClr>
                <a:srgbClr val="000000"/>
              </a:buClr>
              <a:buSzPts val="1200"/>
              <a:buChar char="•"/>
            </a:pPr>
            <a:r>
              <a:rPr lang="en-GB" sz="1200">
                <a:solidFill>
                  <a:srgbClr val="000000"/>
                </a:solidFill>
                <a:uFillTx/>
              </a:rPr>
              <a:t>Once all the jars are full, put the lids on and leave to cool. The heat will help to seal the jar by activating the air seal mechanism in the lid. Voila! Chutney! This is ready to eat, but best left to continue to marinade. I usually make my Christmas batch weeks in advance, sometimes even months. The ingredients are naturally preserved in the vinegar and sugar so will keep as long as the jar is air tight. </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lt1"/>
        </a:solidFill>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8" name="Shape 138"/>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 table full of food  Description automatically generated" id="139" name="Google Shape;139;p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3"/>
          <a:srcRect r="676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797848" y="0"/>
            <a:ext cx="6394152" cy="6857990"/>
          </a:xfrm>
          <a:prstGeom prst="rect">
            <a:avLst/>
          </a:prstGeom>
          <a:noFill/>
          <a:ln>
            <a:noFill/>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0" name="Google Shape;140;p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referRelativeResize="0"/>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4"/>
          <a:src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10800000">
            <a:off x="0" y="0"/>
            <a:ext cx="12192000" cy="68580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1" name="Google Shape;141;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4998" y="798445"/>
            <a:ext cx="4803636" cy="1311664"/>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0" lvl="0" marL="0" rtl="0">
              <a:lnSpc>
                <a:spcPct val="90000"/>
              </a:lnSpc>
              <a:spcBef>
                <a:spcPts val="0"/>
              </a:spcBef>
              <a:spcAft>
                <a:spcPts val="0"/>
              </a:spcAft>
              <a:buClr>
                <a:srgbClr val="C55A11"/>
              </a:buClr>
              <a:buSzPts val="4400"/>
              <a:buFont typeface="Calibri"/>
              <a:buNone/>
            </a:pPr>
            <a:r>
              <a:rPr b="1" lang="en-GB">
                <a:solidFill>
                  <a:srgbClr val="C55A11"/>
                </a:solidFill>
                <a:uFillTx/>
                <a:latin typeface="Calibri"/>
                <a:ea typeface="Calibri"/>
                <a:cs typeface="Calibri"/>
                <a:sym typeface="Calibri"/>
              </a:rPr>
              <a:t>Summer essentials</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2" name="Google Shape;142;p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4997" y="2272143"/>
            <a:ext cx="4706803" cy="378883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228600" lvl="0" marL="228600" rtl="0">
              <a:lnSpc>
                <a:spcPct val="80000"/>
              </a:lnSpc>
              <a:spcBef>
                <a:spcPts val="0"/>
              </a:spcBef>
              <a:spcAft>
                <a:spcPts val="0"/>
              </a:spcAft>
              <a:buClr>
                <a:srgbClr val="000000"/>
              </a:buClr>
              <a:buSzPts val="1600"/>
              <a:buChar char="•"/>
            </a:pPr>
            <a:r>
              <a:rPr lang="en-GB" sz="1600">
                <a:solidFill>
                  <a:srgbClr val="000000"/>
                </a:solidFill>
                <a:uFillTx/>
              </a:rPr>
              <a:t>The weather is improving and I’m looking forward to BBQ season – garden style.</a:t>
            </a:r>
            <a:endParaRPr>
              <a:uFillTx/>
            </a:endParaRPr>
          </a:p>
          <a:p>
            <a:pPr algn="l" indent="-228600" lvl="0" marL="228600" rtl="0">
              <a:lnSpc>
                <a:spcPct val="80000"/>
              </a:lnSpc>
              <a:spcBef>
                <a:spcPts val="1000"/>
              </a:spcBef>
              <a:spcAft>
                <a:spcPts val="0"/>
              </a:spcAft>
              <a:buClr>
                <a:srgbClr val="000000"/>
              </a:buClr>
              <a:buSzPts val="1600"/>
              <a:buChar char="•"/>
            </a:pPr>
            <a:r>
              <a:rPr lang="en-GB" sz="1600">
                <a:solidFill>
                  <a:srgbClr val="000000"/>
                </a:solidFill>
                <a:uFillTx/>
              </a:rPr>
              <a:t>It’s useful to have some culinary tricks up your sleeve to make the season easier and cheaper!</a:t>
            </a:r>
            <a:endParaRPr>
              <a:uFillTx/>
            </a:endParaRPr>
          </a:p>
          <a:p>
            <a:pPr algn="l" indent="-228600" lvl="0" marL="228600" rtl="0">
              <a:lnSpc>
                <a:spcPct val="80000"/>
              </a:lnSpc>
              <a:spcBef>
                <a:spcPts val="1000"/>
              </a:spcBef>
              <a:spcAft>
                <a:spcPts val="0"/>
              </a:spcAft>
              <a:buClr>
                <a:srgbClr val="000000"/>
              </a:buClr>
              <a:buSzPts val="1600"/>
              <a:buChar char="•"/>
            </a:pPr>
            <a:r>
              <a:rPr lang="en-GB" sz="1600">
                <a:solidFill>
                  <a:srgbClr val="000000"/>
                </a:solidFill>
                <a:uFillTx/>
              </a:rPr>
              <a:t>Potato Salad: </a:t>
            </a:r>
            <a:r>
              <a:rPr lang="en-GB" sz="1600" u="sng">
                <a:solidFill>
                  <a:srgbClr val="000000"/>
                </a:solidFill>
                <a:uFillTx/>
                <a:hlinkClick r:id="rId5"/>
              </a:rPr>
              <a:t>https://www.bbcgoodfood.com/recipes/classic-potato-salad</a:t>
            </a:r>
            <a:endParaRPr sz="1600">
              <a:solidFill>
                <a:srgbClr val="000000"/>
              </a:solidFill>
              <a:uFillTx/>
            </a:endParaRPr>
          </a:p>
          <a:p>
            <a:pPr algn="l" indent="-228600" lvl="0" marL="228600" rtl="0">
              <a:lnSpc>
                <a:spcPct val="80000"/>
              </a:lnSpc>
              <a:spcBef>
                <a:spcPts val="1000"/>
              </a:spcBef>
              <a:spcAft>
                <a:spcPts val="0"/>
              </a:spcAft>
              <a:buClr>
                <a:srgbClr val="000000"/>
              </a:buClr>
              <a:buSzPts val="1600"/>
              <a:buChar char="•"/>
            </a:pPr>
            <a:r>
              <a:rPr lang="en-GB" sz="1600">
                <a:solidFill>
                  <a:srgbClr val="000000"/>
                </a:solidFill>
                <a:uFillTx/>
              </a:rPr>
              <a:t>Homemade salad dressing, much cheaper and healthier than shop bought: </a:t>
            </a:r>
            <a:r>
              <a:rPr lang="en-GB" sz="1600" u="sng">
                <a:solidFill>
                  <a:srgbClr val="000000"/>
                </a:solidFill>
                <a:uFillTx/>
                <a:hlinkClick r:id="rId6"/>
              </a:rPr>
              <a:t>https://cookieandkate.com/how-to-make-vinaigrette-plus-variations/</a:t>
            </a:r>
            <a:endParaRPr sz="1600">
              <a:solidFill>
                <a:srgbClr val="000000"/>
              </a:solidFill>
              <a:uFillTx/>
            </a:endParaRPr>
          </a:p>
          <a:p>
            <a:pPr algn="l" indent="-228600" lvl="0" marL="228600" rtl="0">
              <a:lnSpc>
                <a:spcPct val="80000"/>
              </a:lnSpc>
              <a:spcBef>
                <a:spcPts val="1000"/>
              </a:spcBef>
              <a:spcAft>
                <a:spcPts val="0"/>
              </a:spcAft>
              <a:buClr>
                <a:srgbClr val="000000"/>
              </a:buClr>
              <a:buSzPts val="1600"/>
              <a:buChar char="•"/>
            </a:pPr>
            <a:r>
              <a:rPr lang="en-GB" sz="1600">
                <a:solidFill>
                  <a:srgbClr val="000000"/>
                </a:solidFill>
                <a:uFillTx/>
              </a:rPr>
              <a:t>Homemade BBQ sauce, there are loads of variations dependent on the region of origin but this is nice and simple, I use balsamic vinegar if I haven’t got apple cider in: </a:t>
            </a:r>
            <a:r>
              <a:rPr lang="en-GB" sz="1600" u="sng">
                <a:solidFill>
                  <a:srgbClr val="000000"/>
                </a:solidFill>
                <a:uFillTx/>
                <a:hlinkClick r:id="rId7"/>
              </a:rPr>
              <a:t>https://www.kitchentreaty.com/our-very-favorite-homemade-barbecue-sauce/</a:t>
            </a:r>
            <a:endParaRPr sz="1600">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6" name="Shape 14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7" name="Google Shape;147;p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65125"/>
            <a:ext cx="10515600" cy="13255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00" lIns="91425" rIns="91425" spcFirstLastPara="1" tIns="45700" wrap="square">
            <a:normAutofit/>
          </a:bodyPr>
          <a:lstStyle/>
          <a:p>
            <a:pPr algn="l" indent="0" lvl="0" marL="0" rtl="0">
              <a:lnSpc>
                <a:spcPct val="90000"/>
              </a:lnSpc>
              <a:spcBef>
                <a:spcPts val="0"/>
              </a:spcBef>
              <a:spcAft>
                <a:spcPts val="0"/>
              </a:spcAft>
              <a:buClr>
                <a:srgbClr val="C55A11"/>
              </a:buClr>
              <a:buSzPts val="4400"/>
              <a:buFont typeface="Calibri"/>
              <a:buNone/>
            </a:pPr>
            <a:r>
              <a:rPr b="1" lang="en-GB">
                <a:solidFill>
                  <a:srgbClr val="C55A11"/>
                </a:solidFill>
                <a:uFillTx/>
                <a:latin typeface="Calibri"/>
                <a:ea typeface="Calibri"/>
                <a:cs typeface="Calibri"/>
                <a:sym typeface="Calibri"/>
              </a:rPr>
              <a:t>More side ideas to try!</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8" name="Google Shape;148;p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1825625"/>
            <a:ext cx="10515600" cy="4351338"/>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00" lIns="91425" rIns="91425" spcFirstLastPara="1" tIns="45700" wrap="square">
            <a:normAutofit/>
          </a:bodyPr>
          <a:lstStyle/>
          <a:p>
            <a:pPr algn="l" indent="0" lvl="0" marL="0" rtl="0">
              <a:lnSpc>
                <a:spcPct val="90000"/>
              </a:lnSpc>
              <a:spcBef>
                <a:spcPts val="0"/>
              </a:spcBef>
              <a:spcAft>
                <a:spcPts val="0"/>
              </a:spcAft>
              <a:buClr>
                <a:schemeClr val="dk1"/>
              </a:buClr>
              <a:buSzPts val="1800"/>
              <a:buNone/>
            </a:pPr>
            <a:r>
              <a:rPr lang="en-GB" sz="1800">
                <a:uFillTx/>
              </a:rPr>
              <a:t>Authentic Homemade Hummus:</a:t>
            </a:r>
            <a:r>
              <a:rPr lang="en-GB" sz="1800" u="sng">
                <a:solidFill>
                  <a:schemeClr val="hlink"/>
                </a:solidFill>
                <a:uFillTx/>
                <a:hlinkClick r:id="rId3"/>
              </a:rPr>
              <a:t>https://www.themediterraneandish.com/how-to-make-hummus</a:t>
            </a:r>
            <a:r>
              <a:rPr lang="en-GB" u="sng">
                <a:solidFill>
                  <a:schemeClr val="hlink"/>
                </a:solidFill>
                <a:uFillTx/>
                <a:hlinkClick r:id="rId3"/>
              </a:rPr>
              <a:t>/</a:t>
            </a:r>
            <a:endParaRPr>
              <a:uFillTx/>
            </a:endParaRPr>
          </a:p>
          <a:p>
            <a:pPr algn="l" indent="0" lvl="0" marL="0" rtl="0">
              <a:lnSpc>
                <a:spcPct val="90000"/>
              </a:lnSpc>
              <a:spcBef>
                <a:spcPts val="1000"/>
              </a:spcBef>
              <a:spcAft>
                <a:spcPts val="0"/>
              </a:spcAft>
              <a:buClr>
                <a:schemeClr val="dk1"/>
              </a:buClr>
              <a:buSzPts val="1800"/>
              <a:buNone/>
            </a:pPr>
            <a:r>
              <a:rPr lang="en-GB" sz="1800">
                <a:uFillTx/>
              </a:rPr>
              <a:t>Proper Tzatziki (perfect to accompany your Spanakopita or Pitta from the previous challenges!): </a:t>
            </a:r>
            <a:r>
              <a:rPr lang="en-GB" sz="1800" u="sng">
                <a:solidFill>
                  <a:schemeClr val="hlink"/>
                </a:solidFill>
                <a:uFillTx/>
                <a:hlinkClick r:id="rId4"/>
              </a:rPr>
              <a:t>https://www.olivetomato.com/tzatziki-the-original-recipe-and-how-to-make-it-lighter/</a:t>
            </a:r>
            <a:endParaRPr sz="1800">
              <a:uFillTx/>
            </a:endParaRPr>
          </a:p>
          <a:p>
            <a:pPr algn="l" indent="0" lvl="0" marL="0" rtl="0">
              <a:lnSpc>
                <a:spcPct val="90000"/>
              </a:lnSpc>
              <a:spcBef>
                <a:spcPts val="1000"/>
              </a:spcBef>
              <a:spcAft>
                <a:spcPts val="0"/>
              </a:spcAft>
              <a:buClr>
                <a:schemeClr val="dk1"/>
              </a:buClr>
              <a:buSzPts val="1800"/>
              <a:buNone/>
            </a:pPr>
            <a:r>
              <a:rPr lang="en-GB" sz="1800">
                <a:uFillTx/>
              </a:rPr>
              <a:t>Baba Ganoush (smokey aubergine and tahini dip, a bit like hummus) </a:t>
            </a:r>
            <a:r>
              <a:rPr lang="en-GB" sz="1800" u="sng">
                <a:solidFill>
                  <a:schemeClr val="hlink"/>
                </a:solidFill>
                <a:uFillTx/>
                <a:hlinkClick r:id="rId5"/>
              </a:rPr>
              <a:t>https://www.themediterraneandish.com/baba-ganoush-recipe/</a:t>
            </a:r>
            <a:endParaRPr sz="1800">
              <a:uFillTx/>
            </a:endParaRPr>
          </a:p>
          <a:p>
            <a:pPr algn="l" indent="0" lvl="0" marL="0" rtl="0">
              <a:lnSpc>
                <a:spcPct val="90000"/>
              </a:lnSpc>
              <a:spcBef>
                <a:spcPts val="1000"/>
              </a:spcBef>
              <a:spcAft>
                <a:spcPts val="0"/>
              </a:spcAft>
              <a:buClr>
                <a:schemeClr val="dk1"/>
              </a:buClr>
              <a:buSzPts val="1800"/>
              <a:buNone/>
            </a:pPr>
            <a:r>
              <a:rPr lang="en-GB" sz="1800">
                <a:uFillTx/>
              </a:rPr>
              <a:t>Beetroot, mint and yoghurt dip :</a:t>
            </a:r>
            <a:r>
              <a:rPr lang="en-GB" sz="1800" u="sng">
                <a:solidFill>
                  <a:schemeClr val="hlink"/>
                </a:solidFill>
                <a:uFillTx/>
                <a:hlinkClick r:id="rId6"/>
              </a:rPr>
              <a:t>https://www.eatwell.co.nz/recipe/12206/Beetroot-mint-and-yoghurt-dip/</a:t>
            </a:r>
            <a:endParaRPr sz="1800">
              <a:uFillTx/>
            </a:endParaRPr>
          </a:p>
          <a:p>
            <a:pPr algn="l" indent="0" lvl="0" marL="0" rtl="0">
              <a:lnSpc>
                <a:spcPct val="90000"/>
              </a:lnSpc>
              <a:spcBef>
                <a:spcPts val="1000"/>
              </a:spcBef>
              <a:spcAft>
                <a:spcPts val="0"/>
              </a:spcAft>
              <a:buClr>
                <a:schemeClr val="dk1"/>
              </a:buClr>
              <a:buSzPts val="1800"/>
              <a:buNone/>
            </a:pPr>
            <a:r>
              <a:rPr lang="en-GB" sz="1800">
                <a:uFillTx/>
              </a:rPr>
              <a:t>Red pepper, feta and Greek yoghurt :</a:t>
            </a:r>
            <a:r>
              <a:rPr lang="en-GB" sz="1800" u="sng">
                <a:solidFill>
                  <a:schemeClr val="hlink"/>
                </a:solidFill>
                <a:uFillTx/>
                <a:hlinkClick r:id="rId7"/>
              </a:rPr>
              <a:t>https://www.olivetomato.com/red-pepper-dip-with-feta-cheese-and-greek-yogurt/</a:t>
            </a:r>
            <a:endParaRPr sz="1800">
              <a:uFillTx/>
            </a:endParaRPr>
          </a:p>
          <a:p>
            <a:pPr algn="l" indent="0" lvl="0" marL="0" rtl="0">
              <a:lnSpc>
                <a:spcPct val="90000"/>
              </a:lnSpc>
              <a:spcBef>
                <a:spcPts val="1000"/>
              </a:spcBef>
              <a:spcAft>
                <a:spcPts val="0"/>
              </a:spcAft>
              <a:buClr>
                <a:schemeClr val="dk1"/>
              </a:buClr>
              <a:buSzPts val="1800"/>
              <a:buNone/>
            </a:pPr>
            <a:r>
              <a:rPr lang="en-GB" sz="1800">
                <a:uFillTx/>
              </a:rPr>
              <a:t>‘Green’ Chutney (chilli, mint and coriander) :</a:t>
            </a:r>
            <a:r>
              <a:rPr lang="en-GB" sz="1800" u="sng">
                <a:solidFill>
                  <a:schemeClr val="hlink"/>
                </a:solidFill>
                <a:uFillTx/>
                <a:hlinkClick r:id="rId8"/>
              </a:rPr>
              <a:t>https://www.bbcgoodfood.com/recipes/green-chutney</a:t>
            </a:r>
            <a:endParaRPr sz="1800">
              <a:uFillTx/>
            </a:endParaRPr>
          </a:p>
          <a:p>
            <a:pPr algn="l" indent="0" lvl="0" marL="0" rtl="0">
              <a:lnSpc>
                <a:spcPct val="90000"/>
              </a:lnSpc>
              <a:spcBef>
                <a:spcPts val="1000"/>
              </a:spcBef>
              <a:spcAft>
                <a:spcPts val="0"/>
              </a:spcAft>
              <a:buClr>
                <a:schemeClr val="dk1"/>
              </a:buClr>
              <a:buSzPts val="1800"/>
              <a:buNone/>
            </a:pPr>
            <a:r>
              <a:rPr lang="en-GB" sz="1800">
                <a:uFillTx/>
              </a:rPr>
              <a:t>Tomato chutney:</a:t>
            </a:r>
            <a:r>
              <a:rPr lang="en-GB" sz="1800" u="sng">
                <a:solidFill>
                  <a:schemeClr val="hlink"/>
                </a:solidFill>
                <a:uFillTx/>
                <a:hlinkClick r:id="rId9"/>
              </a:rPr>
              <a:t>https://www.bbcgoodfood.com/recipes/homemade-tomato-chutney</a:t>
            </a:r>
            <a:endParaRPr sz="1800">
              <a:uFillTx/>
            </a:endParaRPr>
          </a:p>
          <a:p>
            <a:pPr algn="l" indent="0" lvl="0" marL="0" rtl="0">
              <a:lnSpc>
                <a:spcPct val="90000"/>
              </a:lnSpc>
              <a:spcBef>
                <a:spcPts val="1000"/>
              </a:spcBef>
              <a:spcAft>
                <a:spcPts val="0"/>
              </a:spcAft>
              <a:buClr>
                <a:schemeClr val="dk1"/>
              </a:buClr>
              <a:buSzPts val="1800"/>
              <a:buNone/>
            </a:pPr>
            <a:r>
              <a:rPr lang="en-GB" sz="1800">
                <a:uFillTx/>
              </a:rPr>
              <a:t>Mango Salsa – my absolute favourite to serve with spicy barbequed chicken: </a:t>
            </a:r>
            <a:r>
              <a:rPr lang="en-GB" sz="1800" u="sng">
                <a:solidFill>
                  <a:schemeClr val="hlink"/>
                </a:solidFill>
                <a:uFillTx/>
                <a:hlinkClick r:id="rId10"/>
              </a:rPr>
              <a:t>https://thehappyfoodie.co.uk/recipes/mad-mango-salsa</a:t>
            </a:r>
            <a:endParaRPr sz="1800">
              <a:uFillTx/>
            </a:endParaRPr>
          </a:p>
          <a:p>
            <a:pPr algn="l" indent="0" lvl="0" marL="0" rtl="0">
              <a:lnSpc>
                <a:spcPct val="90000"/>
              </a:lnSpc>
              <a:spcBef>
                <a:spcPts val="1000"/>
              </a:spcBef>
              <a:spcAft>
                <a:spcPts val="0"/>
              </a:spcAft>
              <a:buClr>
                <a:schemeClr val="dk1"/>
              </a:buClr>
              <a:buSzPts val="1800"/>
              <a:buNone/>
            </a:pPr>
            <a:r>
              <a:rPr>
                <a:uFillTx/>
              </a:rPr>
              <a:t/>
            </a:r>
            <a:endParaRPr sz="18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2020-05-06T12:33:58Z</dcterms:created>
  <dc:creator>Darren Lewis</dc:creator>
</cp:coreProperties>
</file>